
<file path=[Content_Types].xml><?xml version="1.0" encoding="utf-8"?>
<Types xmlns="http://schemas.openxmlformats.org/package/2006/content-types">
  <Default Extension="fntdata" ContentType="application/x-fontdata"/>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6"/>
  </p:notesMasterIdLst>
  <p:sldIdLst>
    <p:sldId id="275" r:id="rId2"/>
    <p:sldId id="306" r:id="rId3"/>
    <p:sldId id="318" r:id="rId4"/>
    <p:sldId id="308" r:id="rId5"/>
    <p:sldId id="309" r:id="rId6"/>
    <p:sldId id="310" r:id="rId7"/>
    <p:sldId id="311" r:id="rId8"/>
    <p:sldId id="312" r:id="rId9"/>
    <p:sldId id="313" r:id="rId10"/>
    <p:sldId id="314" r:id="rId11"/>
    <p:sldId id="315" r:id="rId12"/>
    <p:sldId id="316" r:id="rId13"/>
    <p:sldId id="317" r:id="rId14"/>
    <p:sldId id="300" r:id="rId15"/>
  </p:sldIdLst>
  <p:sldSz cx="12192000" cy="6858000"/>
  <p:notesSz cx="6858000" cy="9144000"/>
  <p:embeddedFontLst>
    <p:embeddedFont>
      <p:font typeface="Calibri" panose="020F0502020204030204" pitchFamily="34" charset="0"/>
      <p:regular r:id="rId17"/>
      <p:bold r:id="rId18"/>
      <p:italic r:id="rId19"/>
      <p:boldItalic r:id="rId20"/>
    </p:embeddedFont>
    <p:embeddedFont>
      <p:font typeface="Calibri Light" panose="020F0302020204030204" pitchFamily="34" charset="0"/>
      <p:regular r:id="rId21"/>
      <p:italic r:id="rId22"/>
    </p:embeddedFont>
    <p:embeddedFont>
      <p:font typeface="等线" panose="02010600030101010101" pitchFamily="2" charset="-122"/>
      <p:regular r:id="rId23"/>
      <p:bold r:id="rId24"/>
    </p:embeddedFont>
    <p:embeddedFont>
      <p:font typeface="微软雅黑" panose="020B0503020204020204" pitchFamily="34" charset="-122"/>
      <p:regular r:id="rId25"/>
      <p:bold r:id="rId26"/>
    </p:embeddedFont>
  </p:embeddedFontLst>
  <p:custDataLst>
    <p:tags r:id="rId2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092">
          <p15:clr>
            <a:srgbClr val="A4A3A4"/>
          </p15:clr>
        </p15:guide>
        <p15:guide id="2" pos="3765">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20000"/>
    <a:srgbClr val="D00000"/>
    <a:srgbClr val="404040"/>
    <a:srgbClr val="8BB7ED"/>
    <a:srgbClr val="63A0EB"/>
    <a:srgbClr val="B6A5DB"/>
    <a:srgbClr val="366BC0"/>
    <a:srgbClr val="C2B4E1"/>
    <a:srgbClr val="21708B"/>
    <a:srgbClr val="2AA4B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719" autoAdjust="0"/>
    <p:restoredTop sz="96379" autoAdjust="0"/>
  </p:normalViewPr>
  <p:slideViewPr>
    <p:cSldViewPr snapToGrid="0" showGuides="1">
      <p:cViewPr varScale="1">
        <p:scale>
          <a:sx n="101" d="100"/>
          <a:sy n="101" d="100"/>
        </p:scale>
        <p:origin x="1236" y="144"/>
      </p:cViewPr>
      <p:guideLst>
        <p:guide orient="horz" pos="2092"/>
        <p:guide pos="3765"/>
      </p:guideLst>
    </p:cSldViewPr>
  </p:slideViewPr>
  <p:notesTextViewPr>
    <p:cViewPr>
      <p:scale>
        <a:sx n="1" d="1"/>
        <a:sy n="1" d="1"/>
      </p:scale>
      <p:origin x="0" y="0"/>
    </p:cViewPr>
  </p:notesTextViewPr>
  <p:sorterViewPr>
    <p:cViewPr>
      <p:scale>
        <a:sx n="150" d="100"/>
        <a:sy n="15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tags" Target="tags/tag1.xml"/><Relationship Id="rId30"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5#2">
  <dgm:title val=""/>
  <dgm:desc val=""/>
  <dgm:catLst>
    <dgm:cat type="colorful" pri="10500"/>
  </dgm:catLst>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28E55EEC-ABC8-4AAF-B8B1-148908BCC088}" type="doc">
      <dgm:prSet loTypeId="urn:microsoft.com/office/officeart/2005/8/layout/hierarchy4" loCatId="relationship" qsTypeId="urn:microsoft.com/office/officeart/2005/8/quickstyle/simple1#1" qsCatId="simple" csTypeId="urn:microsoft.com/office/officeart/2005/8/colors/colorful5#2" csCatId="colorful" phldr="1"/>
      <dgm:spPr/>
      <dgm:t>
        <a:bodyPr/>
        <a:lstStyle/>
        <a:p>
          <a:endParaRPr lang="zh-CN" altLang="en-US"/>
        </a:p>
      </dgm:t>
    </dgm:pt>
    <dgm:pt modelId="{C43B1118-531E-46DF-B25D-9D86A1BADED5}">
      <dgm:prSet phldrT="[文本]" phldr="0" custT="1"/>
      <dgm:spPr>
        <a:solidFill>
          <a:schemeClr val="accent1"/>
        </a:solidFill>
      </dgm:spPr>
      <dgm:t>
        <a:bodyPr vert="horz" wrap="square"/>
        <a:lstStyle/>
        <a:p>
          <a:pPr>
            <a:lnSpc>
              <a:spcPct val="100000"/>
            </a:lnSpc>
            <a:spcBef>
              <a:spcPct val="0"/>
            </a:spcBef>
            <a:spcAft>
              <a:spcPct val="35000"/>
            </a:spcAft>
          </a:pPr>
          <a:r>
            <a:rPr lang="zh-CN" altLang="en-US" sz="1800" b="1" dirty="0">
              <a:latin typeface="微软雅黑" panose="020B0503020204020204" charset="-122"/>
              <a:ea typeface="微软雅黑" panose="020B0503020204020204" charset="-122"/>
            </a:rPr>
            <a:t>特色功能</a:t>
          </a:r>
          <a:endParaRPr sz="1800" dirty="0"/>
        </a:p>
      </dgm:t>
    </dgm:pt>
    <dgm:pt modelId="{22272EAD-4540-44DC-9FFD-0F26D7C93650}" type="parTrans" cxnId="{9BF66A79-B426-428B-8FBC-FEBD0A70B68B}">
      <dgm:prSet/>
      <dgm:spPr/>
      <dgm:t>
        <a:bodyPr/>
        <a:lstStyle/>
        <a:p>
          <a:endParaRPr lang="zh-CN" altLang="en-US" sz="1800" b="1">
            <a:solidFill>
              <a:schemeClr val="tx1"/>
            </a:solidFill>
            <a:latin typeface="微软雅黑" panose="020B0503020204020204" charset="-122"/>
            <a:ea typeface="微软雅黑" panose="020B0503020204020204" charset="-122"/>
          </a:endParaRPr>
        </a:p>
      </dgm:t>
    </dgm:pt>
    <dgm:pt modelId="{54D3705E-E4F6-47C8-BF29-61CB3B783F38}" type="sibTrans" cxnId="{9BF66A79-B426-428B-8FBC-FEBD0A70B68B}">
      <dgm:prSet/>
      <dgm:spPr/>
      <dgm:t>
        <a:bodyPr/>
        <a:lstStyle/>
        <a:p>
          <a:endParaRPr lang="zh-CN" altLang="en-US" sz="1800" b="1">
            <a:solidFill>
              <a:schemeClr val="tx1"/>
            </a:solidFill>
            <a:latin typeface="微软雅黑" panose="020B0503020204020204" charset="-122"/>
            <a:ea typeface="微软雅黑" panose="020B0503020204020204" charset="-122"/>
          </a:endParaRPr>
        </a:p>
      </dgm:t>
    </dgm:pt>
    <dgm:pt modelId="{0908F867-1516-41D7-A637-C74CA7F507D9}">
      <dgm:prSet phldr="0" custT="1"/>
      <dgm:spPr>
        <a:solidFill>
          <a:schemeClr val="accent4">
            <a:lumMod val="75000"/>
          </a:schemeClr>
        </a:solidFill>
      </dgm:spPr>
      <dgm:t>
        <a:bodyPr vert="horz" wrap="square"/>
        <a:lstStyle/>
        <a:p>
          <a:r>
            <a:rPr lang="zh-CN" altLang="en-US" sz="1800" b="1" dirty="0">
              <a:latin typeface="微软雅黑" panose="020B0503020204020204" charset="-122"/>
              <a:ea typeface="微软雅黑" panose="020B0503020204020204" charset="-122"/>
            </a:rPr>
            <a:t>活动功能</a:t>
          </a:r>
          <a:endParaRPr sz="1800" dirty="0"/>
        </a:p>
      </dgm:t>
    </dgm:pt>
    <dgm:pt modelId="{17E803CC-E465-4E04-AB9B-FA06AFED0A0F}" type="parTrans" cxnId="{A47E5F1A-B5AB-4052-AB7D-E1338FD0A786}">
      <dgm:prSet/>
      <dgm:spPr/>
      <dgm:t>
        <a:bodyPr/>
        <a:lstStyle/>
        <a:p>
          <a:endParaRPr lang="zh-CN" altLang="en-US" sz="1800"/>
        </a:p>
      </dgm:t>
    </dgm:pt>
    <dgm:pt modelId="{5BAFB0A6-5D51-4351-814F-2A3759321183}" type="sibTrans" cxnId="{A47E5F1A-B5AB-4052-AB7D-E1338FD0A786}">
      <dgm:prSet/>
      <dgm:spPr/>
      <dgm:t>
        <a:bodyPr/>
        <a:lstStyle/>
        <a:p>
          <a:endParaRPr lang="zh-CN" altLang="en-US" sz="1800"/>
        </a:p>
      </dgm:t>
    </dgm:pt>
    <dgm:pt modelId="{30B12729-C948-4055-AF87-CC7AA081DFF6}">
      <dgm:prSet custT="1"/>
      <dgm:spPr>
        <a:solidFill>
          <a:srgbClr val="C00000"/>
        </a:solidFill>
      </dgm:spPr>
      <dgm:t>
        <a:bodyPr/>
        <a:lstStyle/>
        <a:p>
          <a:r>
            <a:rPr lang="zh-CN" altLang="en-US" sz="1400" b="1" dirty="0">
              <a:latin typeface="微软雅黑" panose="020B0503020204020204" charset="-122"/>
              <a:ea typeface="微软雅黑" panose="020B0503020204020204" charset="-122"/>
            </a:rPr>
            <a:t>夺标活动</a:t>
          </a:r>
        </a:p>
      </dgm:t>
    </dgm:pt>
    <dgm:pt modelId="{45CB82D4-C628-498E-80C1-9CD6682FB628}" type="parTrans" cxnId="{02161CB1-A763-4D8A-BA7C-ED5C2FEC8CDD}">
      <dgm:prSet/>
      <dgm:spPr/>
      <dgm:t>
        <a:bodyPr/>
        <a:lstStyle/>
        <a:p>
          <a:endParaRPr lang="zh-CN" altLang="en-US" sz="1800"/>
        </a:p>
      </dgm:t>
    </dgm:pt>
    <dgm:pt modelId="{8D695504-3EEB-462C-9FC6-EB2A816C1ECA}" type="sibTrans" cxnId="{02161CB1-A763-4D8A-BA7C-ED5C2FEC8CDD}">
      <dgm:prSet/>
      <dgm:spPr/>
      <dgm:t>
        <a:bodyPr/>
        <a:lstStyle/>
        <a:p>
          <a:endParaRPr lang="zh-CN" altLang="en-US" sz="1800"/>
        </a:p>
      </dgm:t>
    </dgm:pt>
    <dgm:pt modelId="{DC72E9A0-FFFE-4A56-A1D0-1C0F25B44441}">
      <dgm:prSet custT="1"/>
      <dgm:spPr>
        <a:solidFill>
          <a:srgbClr val="C00000"/>
        </a:solidFill>
      </dgm:spPr>
      <dgm:t>
        <a:bodyPr/>
        <a:lstStyle/>
        <a:p>
          <a:r>
            <a:rPr lang="zh-CN" altLang="en-US" sz="1400" b="1" dirty="0">
              <a:solidFill>
                <a:prstClr val="white"/>
              </a:solidFill>
              <a:latin typeface="微软雅黑" panose="020B0503020204020204" charset="-122"/>
              <a:ea typeface="微软雅黑" panose="020B0503020204020204" charset="-122"/>
              <a:cs typeface="+mn-cs"/>
            </a:rPr>
            <a:t>每日任务</a:t>
          </a:r>
          <a:endParaRPr lang="en-US" altLang="zh-CN" sz="1400" b="1" dirty="0">
            <a:solidFill>
              <a:prstClr val="white"/>
            </a:solidFill>
            <a:latin typeface="微软雅黑" panose="020B0503020204020204" charset="-122"/>
            <a:ea typeface="微软雅黑" panose="020B0503020204020204" charset="-122"/>
            <a:cs typeface="+mn-cs"/>
          </a:endParaRPr>
        </a:p>
        <a:p>
          <a:pPr>
            <a:buNone/>
          </a:pPr>
          <a:r>
            <a:rPr lang="zh-CN" altLang="en-US" sz="1400" b="1" dirty="0">
              <a:solidFill>
                <a:prstClr val="white"/>
              </a:solidFill>
              <a:latin typeface="微软雅黑" panose="020B0503020204020204" charset="-122"/>
              <a:ea typeface="微软雅黑" panose="020B0503020204020204" charset="-122"/>
              <a:cs typeface="+mn-cs"/>
            </a:rPr>
            <a:t>（采购商）</a:t>
          </a:r>
          <a:endParaRPr lang="zh-CN" altLang="en-US" sz="1400" b="1" dirty="0">
            <a:latin typeface="微软雅黑" panose="020B0503020204020204" charset="-122"/>
            <a:ea typeface="微软雅黑" panose="020B0503020204020204" charset="-122"/>
          </a:endParaRPr>
        </a:p>
      </dgm:t>
    </dgm:pt>
    <dgm:pt modelId="{ABFB55CC-2844-414D-86B8-1573775FD1C4}" type="parTrans" cxnId="{7280E6F3-B335-4696-A770-F270363EAF84}">
      <dgm:prSet/>
      <dgm:spPr/>
      <dgm:t>
        <a:bodyPr/>
        <a:lstStyle/>
        <a:p>
          <a:endParaRPr lang="zh-CN" altLang="en-US" sz="1800"/>
        </a:p>
      </dgm:t>
    </dgm:pt>
    <dgm:pt modelId="{6E135DC5-61BA-4F51-A30D-4E2E8195675D}" type="sibTrans" cxnId="{7280E6F3-B335-4696-A770-F270363EAF84}">
      <dgm:prSet/>
      <dgm:spPr/>
      <dgm:t>
        <a:bodyPr/>
        <a:lstStyle/>
        <a:p>
          <a:endParaRPr lang="zh-CN" altLang="en-US" sz="1800"/>
        </a:p>
      </dgm:t>
    </dgm:pt>
    <dgm:pt modelId="{31B0A63B-9E92-4BC0-9610-635AC6C4C52B}">
      <dgm:prSet phldr="0" custT="1"/>
      <dgm:spPr bwMode="white">
        <a:solidFill>
          <a:srgbClr val="C00000"/>
        </a:solidFill>
        <a:ln w="12700" cap="flat" cmpd="sng" algn="ctr">
          <a:solidFill>
            <a:prstClr val="white">
              <a:hueOff val="0"/>
              <a:satOff val="0"/>
              <a:lumOff val="0"/>
              <a:alphaOff val="0"/>
            </a:prstClr>
          </a:solidFill>
          <a:prstDash val="solid"/>
          <a:miter lim="800000"/>
        </a:ln>
        <a:effectLst/>
      </dgm:spPr>
      <dgm:t>
        <a:bodyPr spcFirstLastPara="0" vert="horz" wrap="square" lIns="53340" tIns="53340" rIns="53340" bIns="53340" numCol="1" spcCol="1270" anchor="ctr" anchorCtr="0"/>
        <a:lstStyle/>
        <a:p>
          <a:pPr marL="0" lvl="0" indent="0" algn="ctr" defTabSz="622300">
            <a:lnSpc>
              <a:spcPct val="90000"/>
            </a:lnSpc>
            <a:spcBef>
              <a:spcPct val="0"/>
            </a:spcBef>
            <a:spcAft>
              <a:spcPct val="35000"/>
            </a:spcAft>
            <a:buNone/>
          </a:pPr>
          <a:r>
            <a:rPr lang="zh-CN" altLang="en-US" sz="1400" b="1" kern="1200" dirty="0">
              <a:solidFill>
                <a:prstClr val="white"/>
              </a:solidFill>
              <a:latin typeface="微软雅黑" panose="020B0503020204020204" charset="-122"/>
              <a:ea typeface="微软雅黑" panose="020B0503020204020204" charset="-122"/>
              <a:cs typeface="+mn-cs"/>
            </a:rPr>
            <a:t>每日签到</a:t>
          </a:r>
          <a:endParaRPr sz="1400" b="1" kern="1200" dirty="0">
            <a:solidFill>
              <a:prstClr val="white"/>
            </a:solidFill>
            <a:latin typeface="微软雅黑" panose="020B0503020204020204" charset="-122"/>
            <a:ea typeface="微软雅黑" panose="020B0503020204020204" charset="-122"/>
            <a:cs typeface="+mn-cs"/>
          </a:endParaRPr>
        </a:p>
      </dgm:t>
    </dgm:pt>
    <dgm:pt modelId="{166687CF-72D3-48D4-BC28-D4C452FA8CB0}" type="parTrans" cxnId="{552CDBCF-8CFB-4F8F-BD08-972553E495BC}">
      <dgm:prSet/>
      <dgm:spPr/>
      <dgm:t>
        <a:bodyPr/>
        <a:lstStyle/>
        <a:p>
          <a:endParaRPr lang="zh-CN" altLang="en-US" sz="1800"/>
        </a:p>
      </dgm:t>
    </dgm:pt>
    <dgm:pt modelId="{9392C3F5-EF20-4F90-8E32-F70E59AEA6B4}" type="sibTrans" cxnId="{552CDBCF-8CFB-4F8F-BD08-972553E495BC}">
      <dgm:prSet/>
      <dgm:spPr/>
      <dgm:t>
        <a:bodyPr/>
        <a:lstStyle/>
        <a:p>
          <a:endParaRPr lang="zh-CN" altLang="en-US" sz="1800"/>
        </a:p>
      </dgm:t>
    </dgm:pt>
    <dgm:pt modelId="{A9BA2291-AC38-464B-B745-48B265A44C03}">
      <dgm:prSet phldr="0" custT="1"/>
      <dgm:spPr>
        <a:solidFill>
          <a:schemeClr val="accent4">
            <a:lumMod val="75000"/>
          </a:schemeClr>
        </a:solidFill>
      </dgm:spPr>
      <dgm:t>
        <a:bodyPr vert="horz" wrap="square"/>
        <a:lstStyle/>
        <a:p>
          <a:r>
            <a:rPr lang="zh-CN" altLang="en-US" sz="1800" b="1" dirty="0">
              <a:latin typeface="微软雅黑" panose="020B0503020204020204" charset="-122"/>
              <a:ea typeface="微软雅黑" panose="020B0503020204020204" charset="-122"/>
            </a:rPr>
            <a:t>消费功能</a:t>
          </a:r>
          <a:endParaRPr sz="1800" dirty="0"/>
        </a:p>
      </dgm:t>
    </dgm:pt>
    <dgm:pt modelId="{905F7EE6-C1A7-4550-9E72-DAE274512C09}" type="parTrans" cxnId="{1B2CE9CF-5724-4623-A5A8-AF420C08D373}">
      <dgm:prSet/>
      <dgm:spPr/>
      <dgm:t>
        <a:bodyPr/>
        <a:lstStyle/>
        <a:p>
          <a:endParaRPr lang="zh-CN" altLang="en-US" sz="1800"/>
        </a:p>
      </dgm:t>
    </dgm:pt>
    <dgm:pt modelId="{44AFD487-B736-4AB5-9DDA-439A259DBE4D}" type="sibTrans" cxnId="{1B2CE9CF-5724-4623-A5A8-AF420C08D373}">
      <dgm:prSet/>
      <dgm:spPr/>
      <dgm:t>
        <a:bodyPr/>
        <a:lstStyle/>
        <a:p>
          <a:endParaRPr lang="zh-CN" altLang="en-US" sz="1800"/>
        </a:p>
      </dgm:t>
    </dgm:pt>
    <dgm:pt modelId="{EA7FAB09-DE9F-4EF2-9948-D56933CBD616}">
      <dgm:prSet phldr="0" custT="1"/>
      <dgm:spPr bwMode="white">
        <a:solidFill>
          <a:srgbClr val="C00000"/>
        </a:solidFill>
        <a:ln w="12700" cap="flat" cmpd="sng" algn="ctr">
          <a:solidFill>
            <a:prstClr val="white">
              <a:hueOff val="0"/>
              <a:satOff val="0"/>
              <a:lumOff val="0"/>
              <a:alphaOff val="0"/>
            </a:prstClr>
          </a:solidFill>
          <a:prstDash val="solid"/>
          <a:miter lim="800000"/>
        </a:ln>
        <a:effectLst/>
      </dgm:spPr>
      <dgm:t>
        <a:bodyPr spcFirstLastPara="0" vert="horz" wrap="square" lIns="57150" tIns="57150" rIns="57150" bIns="57150" numCol="1" spcCol="1270" anchor="ctr" anchorCtr="0"/>
        <a:lstStyle/>
        <a:p>
          <a:pPr marL="0" lvl="0" indent="0" algn="ctr" defTabSz="666750">
            <a:lnSpc>
              <a:spcPct val="90000"/>
            </a:lnSpc>
            <a:spcBef>
              <a:spcPct val="0"/>
            </a:spcBef>
            <a:spcAft>
              <a:spcPct val="35000"/>
            </a:spcAft>
            <a:buNone/>
          </a:pPr>
          <a:r>
            <a:rPr lang="zh-CN" altLang="en-US" sz="1400" b="1" kern="1200" dirty="0">
              <a:solidFill>
                <a:srgbClr val="FFFFFF"/>
              </a:solidFill>
              <a:latin typeface="微软雅黑" panose="020B0503020204020204" charset="-122"/>
              <a:ea typeface="微软雅黑" panose="020B0503020204020204" charset="-122"/>
              <a:cs typeface="Helvetica"/>
            </a:rPr>
            <a:t>数字商品</a:t>
          </a:r>
          <a:endParaRPr lang="en-US" altLang="zh-CN" sz="1400" b="1" kern="1200" dirty="0">
            <a:solidFill>
              <a:srgbClr val="FFFFFF"/>
            </a:solidFill>
            <a:latin typeface="微软雅黑" panose="020B0503020204020204" charset="-122"/>
            <a:ea typeface="微软雅黑" panose="020B0503020204020204" charset="-122"/>
            <a:cs typeface="Helvetica"/>
          </a:endParaRPr>
        </a:p>
        <a:p>
          <a:pPr marL="0" lvl="0" indent="0" algn="ctr" defTabSz="666750">
            <a:lnSpc>
              <a:spcPct val="90000"/>
            </a:lnSpc>
            <a:spcBef>
              <a:spcPct val="0"/>
            </a:spcBef>
            <a:spcAft>
              <a:spcPct val="35000"/>
            </a:spcAft>
            <a:buNone/>
          </a:pPr>
          <a:r>
            <a:rPr lang="zh-CN" altLang="en-US" sz="1400" b="1" kern="1200" dirty="0">
              <a:solidFill>
                <a:srgbClr val="FFFFFF"/>
              </a:solidFill>
              <a:latin typeface="微软雅黑" panose="020B0503020204020204" charset="-122"/>
              <a:ea typeface="微软雅黑" panose="020B0503020204020204" charset="-122"/>
              <a:cs typeface="Helvetica"/>
            </a:rPr>
            <a:t>（银两）</a:t>
          </a:r>
          <a:endParaRPr sz="1400" b="1" kern="1200" dirty="0">
            <a:solidFill>
              <a:srgbClr val="FFFFFF"/>
            </a:solidFill>
            <a:latin typeface="微软雅黑" panose="020B0503020204020204" charset="-122"/>
            <a:ea typeface="微软雅黑" panose="020B0503020204020204" charset="-122"/>
            <a:cs typeface="Helvetica"/>
          </a:endParaRPr>
        </a:p>
      </dgm:t>
    </dgm:pt>
    <dgm:pt modelId="{FB906166-3456-436D-B6E8-07DB15E6EB3D}" type="parTrans" cxnId="{8CB63BF5-E4A5-4AF8-80CD-4FC69C4A7837}">
      <dgm:prSet/>
      <dgm:spPr/>
      <dgm:t>
        <a:bodyPr/>
        <a:lstStyle/>
        <a:p>
          <a:endParaRPr lang="zh-CN" altLang="en-US" sz="1800"/>
        </a:p>
      </dgm:t>
    </dgm:pt>
    <dgm:pt modelId="{0C4DD758-B44E-4228-9721-B9C7B1246848}" type="sibTrans" cxnId="{8CB63BF5-E4A5-4AF8-80CD-4FC69C4A7837}">
      <dgm:prSet/>
      <dgm:spPr/>
      <dgm:t>
        <a:bodyPr/>
        <a:lstStyle/>
        <a:p>
          <a:endParaRPr lang="zh-CN" altLang="en-US" sz="1800"/>
        </a:p>
      </dgm:t>
    </dgm:pt>
    <dgm:pt modelId="{E8422DD5-A035-4CD2-A5D9-2421F522ACF0}">
      <dgm:prSet phldr="0" custT="1"/>
      <dgm:spPr>
        <a:solidFill>
          <a:srgbClr val="C00000"/>
        </a:solidFill>
      </dgm:spPr>
      <dgm:t>
        <a:bodyPr vert="horz" wrap="square"/>
        <a:lstStyle/>
        <a:p>
          <a:pPr>
            <a:buNone/>
          </a:pPr>
          <a:r>
            <a:rPr lang="zh-CN" altLang="en-US" sz="1400" b="1" dirty="0">
              <a:solidFill>
                <a:srgbClr val="FFFFFF"/>
              </a:solidFill>
              <a:latin typeface="微软雅黑" panose="020B0503020204020204" charset="-122"/>
              <a:ea typeface="微软雅黑" panose="020B0503020204020204" charset="-122"/>
              <a:cs typeface="Helvetica"/>
            </a:rPr>
            <a:t>在线充值</a:t>
          </a:r>
          <a:endParaRPr sz="1400" b="1" dirty="0">
            <a:solidFill>
              <a:srgbClr val="FFFFFF"/>
            </a:solidFill>
            <a:latin typeface="微软雅黑" panose="020B0503020204020204" charset="-122"/>
            <a:ea typeface="微软雅黑" panose="020B0503020204020204" charset="-122"/>
            <a:cs typeface="Helvetica"/>
          </a:endParaRPr>
        </a:p>
      </dgm:t>
    </dgm:pt>
    <dgm:pt modelId="{266E7543-2497-4218-B9CD-8A91706D86F2}" type="parTrans" cxnId="{E89B2778-3A9E-4F57-B8D6-6F4596DCCF8A}">
      <dgm:prSet/>
      <dgm:spPr/>
      <dgm:t>
        <a:bodyPr/>
        <a:lstStyle/>
        <a:p>
          <a:endParaRPr lang="zh-CN" altLang="en-US" sz="1800"/>
        </a:p>
      </dgm:t>
    </dgm:pt>
    <dgm:pt modelId="{B95B387C-D0AF-47B4-B415-82E88895D77F}" type="sibTrans" cxnId="{E89B2778-3A9E-4F57-B8D6-6F4596DCCF8A}">
      <dgm:prSet/>
      <dgm:spPr/>
      <dgm:t>
        <a:bodyPr/>
        <a:lstStyle/>
        <a:p>
          <a:endParaRPr lang="zh-CN" altLang="en-US" sz="1800"/>
        </a:p>
      </dgm:t>
    </dgm:pt>
    <dgm:pt modelId="{903D16A2-C320-4602-A2AE-30A7C6460BAE}">
      <dgm:prSet phldr="0" custT="1"/>
      <dgm:spPr>
        <a:solidFill>
          <a:srgbClr val="C00000"/>
        </a:solidFill>
      </dgm:spPr>
      <dgm:t>
        <a:bodyPr vert="horz" wrap="square"/>
        <a:lstStyle/>
        <a:p>
          <a:pPr>
            <a:buNone/>
          </a:pPr>
          <a:r>
            <a:rPr lang="zh-CN" altLang="en-US" sz="1400" b="1" dirty="0">
              <a:solidFill>
                <a:srgbClr val="FFFFFF"/>
              </a:solidFill>
              <a:latin typeface="微软雅黑" panose="020B0503020204020204" charset="-122"/>
              <a:ea typeface="微软雅黑" panose="020B0503020204020204" charset="-122"/>
              <a:cs typeface="Helvetica"/>
            </a:rPr>
            <a:t>接单宝</a:t>
          </a:r>
          <a:endParaRPr lang="en-US" altLang="zh-CN" sz="1400" b="1" dirty="0">
            <a:solidFill>
              <a:srgbClr val="FFFFFF"/>
            </a:solidFill>
            <a:latin typeface="微软雅黑" panose="020B0503020204020204" charset="-122"/>
            <a:ea typeface="微软雅黑" panose="020B0503020204020204" charset="-122"/>
            <a:cs typeface="Helvetica"/>
          </a:endParaRPr>
        </a:p>
        <a:p>
          <a:pPr>
            <a:buNone/>
          </a:pPr>
          <a:r>
            <a:rPr lang="zh-CN" altLang="en-US" sz="1400" b="1" dirty="0">
              <a:solidFill>
                <a:srgbClr val="FFFFFF"/>
              </a:solidFill>
              <a:latin typeface="微软雅黑" panose="020B0503020204020204" charset="-122"/>
              <a:ea typeface="微软雅黑" panose="020B0503020204020204" charset="-122"/>
              <a:cs typeface="Helvetica"/>
            </a:rPr>
            <a:t>（供应商）</a:t>
          </a:r>
          <a:endParaRPr sz="1400" b="1" dirty="0">
            <a:solidFill>
              <a:srgbClr val="FFFFFF"/>
            </a:solidFill>
            <a:latin typeface="微软雅黑" panose="020B0503020204020204" charset="-122"/>
            <a:ea typeface="微软雅黑" panose="020B0503020204020204" charset="-122"/>
            <a:cs typeface="Helvetica"/>
          </a:endParaRPr>
        </a:p>
      </dgm:t>
    </dgm:pt>
    <dgm:pt modelId="{374A3929-3C9C-4D21-A6F5-B7988D8BD27B}" type="parTrans" cxnId="{FC55B7D8-4EB0-4C0A-B133-2CFE4E36590A}">
      <dgm:prSet/>
      <dgm:spPr/>
      <dgm:t>
        <a:bodyPr/>
        <a:lstStyle/>
        <a:p>
          <a:endParaRPr lang="zh-CN" altLang="en-US" sz="1800"/>
        </a:p>
      </dgm:t>
    </dgm:pt>
    <dgm:pt modelId="{5AD51D08-D184-49B7-8083-B55778B529BD}" type="sibTrans" cxnId="{FC55B7D8-4EB0-4C0A-B133-2CFE4E36590A}">
      <dgm:prSet/>
      <dgm:spPr/>
      <dgm:t>
        <a:bodyPr/>
        <a:lstStyle/>
        <a:p>
          <a:endParaRPr lang="zh-CN" altLang="en-US" sz="1800"/>
        </a:p>
      </dgm:t>
    </dgm:pt>
    <dgm:pt modelId="{858CB749-0ED8-4D36-9877-07F541B9FA91}">
      <dgm:prSet phldr="0" custT="1"/>
      <dgm:spPr>
        <a:solidFill>
          <a:srgbClr val="C00000"/>
        </a:solidFill>
        <a:ln w="12700" cap="flat" cmpd="sng" algn="ctr">
          <a:solidFill>
            <a:prstClr val="white">
              <a:hueOff val="0"/>
              <a:satOff val="0"/>
              <a:lumOff val="0"/>
              <a:alphaOff val="0"/>
            </a:prstClr>
          </a:solidFill>
          <a:prstDash val="solid"/>
          <a:miter lim="800000"/>
        </a:ln>
        <a:effectLst/>
      </dgm:spPr>
      <dgm:t>
        <a:bodyPr spcFirstLastPara="0" vert="horz" wrap="square" lIns="57150" tIns="57150" rIns="57150" bIns="57150" numCol="1" spcCol="1270" anchor="ctr" anchorCtr="0"/>
        <a:lstStyle/>
        <a:p>
          <a:pPr marL="0" lvl="0" indent="0" algn="ctr" defTabSz="666750">
            <a:lnSpc>
              <a:spcPct val="90000"/>
            </a:lnSpc>
            <a:spcBef>
              <a:spcPct val="0"/>
            </a:spcBef>
            <a:spcAft>
              <a:spcPct val="35000"/>
            </a:spcAft>
            <a:buNone/>
          </a:pPr>
          <a:r>
            <a:rPr lang="zh-CN" altLang="en-US" sz="1400" b="1" kern="1200" dirty="0">
              <a:solidFill>
                <a:srgbClr val="FFFFFF"/>
              </a:solidFill>
              <a:latin typeface="微软雅黑" panose="020B0503020204020204" charset="-122"/>
              <a:ea typeface="微软雅黑" panose="020B0503020204020204" charset="-122"/>
              <a:cs typeface="Helvetica"/>
            </a:rPr>
            <a:t>付费会员</a:t>
          </a:r>
          <a:endParaRPr lang="en-US" altLang="zh-CN" sz="1400" b="1" kern="1200" dirty="0">
            <a:solidFill>
              <a:srgbClr val="FFFFFF"/>
            </a:solidFill>
            <a:latin typeface="微软雅黑" panose="020B0503020204020204" charset="-122"/>
            <a:ea typeface="微软雅黑" panose="020B0503020204020204" charset="-122"/>
            <a:cs typeface="Helvetica"/>
          </a:endParaRPr>
        </a:p>
        <a:p>
          <a:pPr marL="0" lvl="0" indent="0" algn="ctr" defTabSz="666750">
            <a:lnSpc>
              <a:spcPct val="90000"/>
            </a:lnSpc>
            <a:spcBef>
              <a:spcPct val="0"/>
            </a:spcBef>
            <a:spcAft>
              <a:spcPct val="35000"/>
            </a:spcAft>
            <a:buNone/>
          </a:pPr>
          <a:r>
            <a:rPr lang="zh-CN" altLang="en-US" sz="1400" b="1" kern="1200" dirty="0">
              <a:solidFill>
                <a:srgbClr val="FFFFFF"/>
              </a:solidFill>
              <a:latin typeface="微软雅黑" panose="020B0503020204020204" charset="-122"/>
              <a:ea typeface="微软雅黑" panose="020B0503020204020204" charset="-122"/>
              <a:cs typeface="Helvetica"/>
            </a:rPr>
            <a:t>（供应商）</a:t>
          </a:r>
          <a:endParaRPr sz="1400" b="1" kern="1200" dirty="0">
            <a:solidFill>
              <a:srgbClr val="FFFFFF"/>
            </a:solidFill>
            <a:latin typeface="微软雅黑" panose="020B0503020204020204" charset="-122"/>
            <a:ea typeface="微软雅黑" panose="020B0503020204020204" charset="-122"/>
            <a:cs typeface="Helvetica"/>
          </a:endParaRPr>
        </a:p>
      </dgm:t>
    </dgm:pt>
    <dgm:pt modelId="{AC58099D-F961-44DA-8A9B-76D40CAB8E75}" type="parTrans" cxnId="{4DE21F05-6794-4889-9480-A6CC42AD8F50}">
      <dgm:prSet/>
      <dgm:spPr/>
      <dgm:t>
        <a:bodyPr/>
        <a:lstStyle/>
        <a:p>
          <a:endParaRPr lang="zh-CN" altLang="en-US" sz="1800"/>
        </a:p>
      </dgm:t>
    </dgm:pt>
    <dgm:pt modelId="{53770786-45E3-46C1-AD4D-5C98E7A49A2C}" type="sibTrans" cxnId="{4DE21F05-6794-4889-9480-A6CC42AD8F50}">
      <dgm:prSet/>
      <dgm:spPr/>
      <dgm:t>
        <a:bodyPr/>
        <a:lstStyle/>
        <a:p>
          <a:endParaRPr lang="zh-CN" altLang="en-US" sz="1800"/>
        </a:p>
      </dgm:t>
    </dgm:pt>
    <dgm:pt modelId="{4BF8ECCF-A896-497D-ABAB-061E6EC4593F}">
      <dgm:prSet phldr="0" custT="1"/>
      <dgm:spPr>
        <a:solidFill>
          <a:srgbClr val="C00000"/>
        </a:solidFill>
        <a:ln w="12700" cap="flat" cmpd="sng" algn="ctr">
          <a:solidFill>
            <a:prstClr val="white">
              <a:hueOff val="0"/>
              <a:satOff val="0"/>
              <a:lumOff val="0"/>
              <a:alphaOff val="0"/>
            </a:prstClr>
          </a:solidFill>
          <a:prstDash val="solid"/>
          <a:miter lim="800000"/>
        </a:ln>
        <a:effectLst/>
      </dgm:spPr>
      <dgm:t>
        <a:bodyPr spcFirstLastPara="0" vert="horz" wrap="square" lIns="57150" tIns="57150" rIns="57150" bIns="57150" numCol="1" spcCol="1270" anchor="ctr" anchorCtr="0"/>
        <a:lstStyle/>
        <a:p>
          <a:pPr marL="0" lvl="0" indent="0" algn="ctr" defTabSz="666750">
            <a:lnSpc>
              <a:spcPct val="90000"/>
            </a:lnSpc>
            <a:spcBef>
              <a:spcPct val="0"/>
            </a:spcBef>
            <a:spcAft>
              <a:spcPct val="35000"/>
            </a:spcAft>
            <a:buNone/>
          </a:pPr>
          <a:r>
            <a:rPr lang="zh-CN" altLang="en-US" sz="1400" b="1" kern="1200" dirty="0">
              <a:solidFill>
                <a:srgbClr val="FFFFFF"/>
              </a:solidFill>
              <a:latin typeface="微软雅黑" panose="020B0503020204020204" charset="-122"/>
              <a:ea typeface="微软雅黑" panose="020B0503020204020204" charset="-122"/>
              <a:cs typeface="Helvetica"/>
            </a:rPr>
            <a:t>直通车</a:t>
          </a:r>
          <a:endParaRPr lang="en-US" altLang="zh-CN" sz="1400" b="1" kern="1200" dirty="0">
            <a:solidFill>
              <a:srgbClr val="FFFFFF"/>
            </a:solidFill>
            <a:latin typeface="微软雅黑" panose="020B0503020204020204" charset="-122"/>
            <a:ea typeface="微软雅黑" panose="020B0503020204020204" charset="-122"/>
            <a:cs typeface="Helvetica"/>
          </a:endParaRPr>
        </a:p>
        <a:p>
          <a:pPr marL="0" lvl="0" indent="0" algn="ctr" defTabSz="666750">
            <a:lnSpc>
              <a:spcPct val="90000"/>
            </a:lnSpc>
            <a:spcBef>
              <a:spcPct val="0"/>
            </a:spcBef>
            <a:spcAft>
              <a:spcPct val="35000"/>
            </a:spcAft>
            <a:buNone/>
          </a:pPr>
          <a:r>
            <a:rPr lang="zh-CN" altLang="en-US" sz="1400" b="1" kern="1200" dirty="0">
              <a:solidFill>
                <a:srgbClr val="FFFFFF"/>
              </a:solidFill>
              <a:latin typeface="微软雅黑" panose="020B0503020204020204" charset="-122"/>
              <a:ea typeface="微软雅黑" panose="020B0503020204020204" charset="-122"/>
              <a:cs typeface="Helvetica"/>
            </a:rPr>
            <a:t>（供应商）</a:t>
          </a:r>
          <a:endParaRPr sz="1400" b="1" kern="1200" dirty="0">
            <a:solidFill>
              <a:srgbClr val="FFFFFF"/>
            </a:solidFill>
            <a:latin typeface="微软雅黑" panose="020B0503020204020204" charset="-122"/>
            <a:ea typeface="微软雅黑" panose="020B0503020204020204" charset="-122"/>
            <a:cs typeface="Helvetica"/>
          </a:endParaRPr>
        </a:p>
      </dgm:t>
    </dgm:pt>
    <dgm:pt modelId="{DDDDB44C-4848-499D-8282-7116A03A8103}" type="parTrans" cxnId="{12BD37B6-D806-43D8-91AB-803641563FD8}">
      <dgm:prSet/>
      <dgm:spPr/>
      <dgm:t>
        <a:bodyPr/>
        <a:lstStyle/>
        <a:p>
          <a:endParaRPr lang="zh-CN" altLang="en-US" sz="1800"/>
        </a:p>
      </dgm:t>
    </dgm:pt>
    <dgm:pt modelId="{759C5778-F501-4CAA-88CA-BCB7E830C87A}" type="sibTrans" cxnId="{12BD37B6-D806-43D8-91AB-803641563FD8}">
      <dgm:prSet/>
      <dgm:spPr/>
      <dgm:t>
        <a:bodyPr/>
        <a:lstStyle/>
        <a:p>
          <a:endParaRPr lang="zh-CN" altLang="en-US" sz="1800"/>
        </a:p>
      </dgm:t>
    </dgm:pt>
    <dgm:pt modelId="{64FBD12B-5214-4CB7-8923-116C4E2A54EE}">
      <dgm:prSet phldr="0" custT="1"/>
      <dgm:spPr>
        <a:solidFill>
          <a:srgbClr val="C00000"/>
        </a:solidFill>
        <a:ln w="12700" cap="flat" cmpd="sng" algn="ctr">
          <a:solidFill>
            <a:prstClr val="white">
              <a:hueOff val="0"/>
              <a:satOff val="0"/>
              <a:lumOff val="0"/>
              <a:alphaOff val="0"/>
            </a:prstClr>
          </a:solidFill>
          <a:prstDash val="solid"/>
          <a:miter lim="800000"/>
        </a:ln>
        <a:effectLst/>
      </dgm:spPr>
      <dgm:t>
        <a:bodyPr spcFirstLastPara="0" vert="horz" wrap="square" lIns="57150" tIns="57150" rIns="57150" bIns="57150" numCol="1" spcCol="1270" anchor="ctr" anchorCtr="0"/>
        <a:lstStyle/>
        <a:p>
          <a:pPr marL="0" lvl="0" indent="0" algn="ctr" defTabSz="666750">
            <a:lnSpc>
              <a:spcPct val="90000"/>
            </a:lnSpc>
            <a:spcBef>
              <a:spcPct val="0"/>
            </a:spcBef>
            <a:spcAft>
              <a:spcPct val="35000"/>
            </a:spcAft>
            <a:buNone/>
          </a:pPr>
          <a:r>
            <a:rPr lang="zh-CN" altLang="en-US" sz="1400" b="1" kern="1200" dirty="0">
              <a:solidFill>
                <a:srgbClr val="FFFFFF"/>
              </a:solidFill>
              <a:latin typeface="微软雅黑" panose="020B0503020204020204" charset="-122"/>
              <a:ea typeface="微软雅黑" panose="020B0503020204020204" charset="-122"/>
              <a:cs typeface="Helvetica"/>
            </a:rPr>
            <a:t>优质采购商</a:t>
          </a:r>
          <a:endParaRPr lang="en-US" altLang="zh-CN" sz="1400" b="1" kern="1200" dirty="0">
            <a:solidFill>
              <a:srgbClr val="FFFFFF"/>
            </a:solidFill>
            <a:latin typeface="微软雅黑" panose="020B0503020204020204" charset="-122"/>
            <a:ea typeface="微软雅黑" panose="020B0503020204020204" charset="-122"/>
            <a:cs typeface="Helvetica"/>
          </a:endParaRPr>
        </a:p>
        <a:p>
          <a:pPr marL="0" lvl="0" indent="0" algn="ctr" defTabSz="666750">
            <a:lnSpc>
              <a:spcPct val="90000"/>
            </a:lnSpc>
            <a:spcBef>
              <a:spcPct val="0"/>
            </a:spcBef>
            <a:spcAft>
              <a:spcPct val="35000"/>
            </a:spcAft>
            <a:buNone/>
          </a:pPr>
          <a:r>
            <a:rPr lang="zh-CN" altLang="en-US" sz="1400" b="1" kern="1200" dirty="0">
              <a:solidFill>
                <a:srgbClr val="FFFFFF"/>
              </a:solidFill>
              <a:latin typeface="微软雅黑" panose="020B0503020204020204" charset="-122"/>
              <a:ea typeface="微软雅黑" panose="020B0503020204020204" charset="-122"/>
              <a:cs typeface="Helvetica"/>
            </a:rPr>
            <a:t>（采购商）</a:t>
          </a:r>
          <a:endParaRPr sz="1400" b="1" kern="1200" dirty="0">
            <a:solidFill>
              <a:srgbClr val="FFFFFF"/>
            </a:solidFill>
            <a:latin typeface="微软雅黑" panose="020B0503020204020204" charset="-122"/>
            <a:ea typeface="微软雅黑" panose="020B0503020204020204" charset="-122"/>
            <a:cs typeface="Helvetica"/>
          </a:endParaRPr>
        </a:p>
      </dgm:t>
    </dgm:pt>
    <dgm:pt modelId="{0C3AD53D-5E1B-4068-AD44-CCE3D88AF4E0}" type="parTrans" cxnId="{3229CA28-8256-4475-AD84-73DCB84C16E1}">
      <dgm:prSet/>
      <dgm:spPr/>
      <dgm:t>
        <a:bodyPr/>
        <a:lstStyle/>
        <a:p>
          <a:endParaRPr lang="zh-CN" altLang="en-US" sz="1800"/>
        </a:p>
      </dgm:t>
    </dgm:pt>
    <dgm:pt modelId="{6E6AE513-2069-4444-8EE0-69897F7BA2B5}" type="sibTrans" cxnId="{3229CA28-8256-4475-AD84-73DCB84C16E1}">
      <dgm:prSet/>
      <dgm:spPr/>
      <dgm:t>
        <a:bodyPr/>
        <a:lstStyle/>
        <a:p>
          <a:endParaRPr lang="zh-CN" altLang="en-US" sz="1800"/>
        </a:p>
      </dgm:t>
    </dgm:pt>
    <dgm:pt modelId="{A19A45AE-CCAC-48A7-BB4F-28976EA578CD}">
      <dgm:prSet phldr="0" custT="1"/>
      <dgm:spPr bwMode="white">
        <a:solidFill>
          <a:srgbClr val="C00000"/>
        </a:solidFill>
        <a:ln w="12700" cap="flat" cmpd="sng" algn="ctr">
          <a:solidFill>
            <a:prstClr val="white">
              <a:hueOff val="0"/>
              <a:satOff val="0"/>
              <a:lumOff val="0"/>
              <a:alphaOff val="0"/>
            </a:prstClr>
          </a:solidFill>
          <a:prstDash val="solid"/>
          <a:miter lim="800000"/>
        </a:ln>
        <a:effectLst/>
      </dgm:spPr>
      <dgm:t>
        <a:bodyPr spcFirstLastPara="0" vert="horz" wrap="square" lIns="53340" tIns="53340" rIns="53340" bIns="53340" numCol="1" spcCol="1270" anchor="ctr" anchorCtr="0"/>
        <a:lstStyle/>
        <a:p>
          <a:pPr marL="0" lvl="0" indent="0" algn="ctr" defTabSz="622300">
            <a:lnSpc>
              <a:spcPct val="90000"/>
            </a:lnSpc>
            <a:spcBef>
              <a:spcPct val="0"/>
            </a:spcBef>
            <a:spcAft>
              <a:spcPct val="35000"/>
            </a:spcAft>
            <a:buNone/>
          </a:pPr>
          <a:r>
            <a:rPr lang="zh-CN" altLang="en-US" sz="1400" b="1" kern="1200" dirty="0">
              <a:solidFill>
                <a:prstClr val="white"/>
              </a:solidFill>
              <a:latin typeface="微软雅黑" panose="020B0503020204020204" charset="-122"/>
              <a:ea typeface="微软雅黑" panose="020B0503020204020204" charset="-122"/>
              <a:cs typeface="+mn-cs"/>
            </a:rPr>
            <a:t>每日任务</a:t>
          </a:r>
          <a:endParaRPr lang="en-US" altLang="zh-CN" sz="1400" b="1" kern="1200" dirty="0">
            <a:solidFill>
              <a:prstClr val="white"/>
            </a:solidFill>
            <a:latin typeface="微软雅黑" panose="020B0503020204020204" charset="-122"/>
            <a:ea typeface="微软雅黑" panose="020B0503020204020204" charset="-122"/>
            <a:cs typeface="+mn-cs"/>
          </a:endParaRPr>
        </a:p>
        <a:p>
          <a:pPr marL="0" lvl="0" indent="0" algn="ctr" defTabSz="622300">
            <a:lnSpc>
              <a:spcPct val="90000"/>
            </a:lnSpc>
            <a:spcBef>
              <a:spcPct val="0"/>
            </a:spcBef>
            <a:spcAft>
              <a:spcPct val="35000"/>
            </a:spcAft>
            <a:buNone/>
          </a:pPr>
          <a:r>
            <a:rPr lang="zh-CN" altLang="en-US" sz="1400" b="1" kern="1200" dirty="0">
              <a:solidFill>
                <a:prstClr val="white"/>
              </a:solidFill>
              <a:latin typeface="微软雅黑" panose="020B0503020204020204" charset="-122"/>
              <a:ea typeface="微软雅黑" panose="020B0503020204020204" charset="-122"/>
              <a:cs typeface="+mn-cs"/>
            </a:rPr>
            <a:t>（供应商）</a:t>
          </a:r>
          <a:endParaRPr sz="1400" b="1" kern="1200" dirty="0">
            <a:solidFill>
              <a:prstClr val="white"/>
            </a:solidFill>
            <a:latin typeface="微软雅黑" panose="020B0503020204020204" charset="-122"/>
            <a:ea typeface="微软雅黑" panose="020B0503020204020204" charset="-122"/>
            <a:cs typeface="+mn-cs"/>
          </a:endParaRPr>
        </a:p>
      </dgm:t>
    </dgm:pt>
    <dgm:pt modelId="{65B2A60E-5FBB-4577-B515-2E963EB9B75E}" type="parTrans" cxnId="{47D6F5CB-9C6C-41E6-B4FE-8BE3A57F0AD3}">
      <dgm:prSet/>
      <dgm:spPr/>
      <dgm:t>
        <a:bodyPr/>
        <a:lstStyle/>
        <a:p>
          <a:endParaRPr lang="zh-CN" altLang="en-US"/>
        </a:p>
      </dgm:t>
    </dgm:pt>
    <dgm:pt modelId="{BED6A079-6B69-4B69-B8AA-2E33BE5DB067}" type="sibTrans" cxnId="{47D6F5CB-9C6C-41E6-B4FE-8BE3A57F0AD3}">
      <dgm:prSet/>
      <dgm:spPr/>
      <dgm:t>
        <a:bodyPr/>
        <a:lstStyle/>
        <a:p>
          <a:endParaRPr lang="zh-CN" altLang="en-US"/>
        </a:p>
      </dgm:t>
    </dgm:pt>
    <dgm:pt modelId="{0ABA3EC5-894C-4CC5-8733-218B10B93253}" type="pres">
      <dgm:prSet presAssocID="{28E55EEC-ABC8-4AAF-B8B1-148908BCC088}" presName="Name0" presStyleCnt="0">
        <dgm:presLayoutVars>
          <dgm:chPref val="1"/>
          <dgm:dir/>
          <dgm:animOne val="branch"/>
          <dgm:animLvl val="lvl"/>
          <dgm:resizeHandles/>
        </dgm:presLayoutVars>
      </dgm:prSet>
      <dgm:spPr/>
    </dgm:pt>
    <dgm:pt modelId="{3609FF47-D226-4704-AE4D-8C61FA4983B3}" type="pres">
      <dgm:prSet presAssocID="{C43B1118-531E-46DF-B25D-9D86A1BADED5}" presName="vertOne" presStyleCnt="0"/>
      <dgm:spPr/>
    </dgm:pt>
    <dgm:pt modelId="{18C4E90C-BE2C-4C87-BFA9-C04BC4F8277A}" type="pres">
      <dgm:prSet presAssocID="{C43B1118-531E-46DF-B25D-9D86A1BADED5}" presName="txOne" presStyleLbl="node0" presStyleIdx="0" presStyleCnt="1" custScaleY="78386">
        <dgm:presLayoutVars>
          <dgm:chPref val="3"/>
        </dgm:presLayoutVars>
      </dgm:prSet>
      <dgm:spPr/>
    </dgm:pt>
    <dgm:pt modelId="{82090E4D-ED5A-4C5C-B1FB-02C500F27E20}" type="pres">
      <dgm:prSet presAssocID="{C43B1118-531E-46DF-B25D-9D86A1BADED5}" presName="parTransOne" presStyleCnt="0"/>
      <dgm:spPr/>
    </dgm:pt>
    <dgm:pt modelId="{824008DE-E220-4FB6-BCEF-9AABC8C9F9EA}" type="pres">
      <dgm:prSet presAssocID="{C43B1118-531E-46DF-B25D-9D86A1BADED5}" presName="horzOne" presStyleCnt="0"/>
      <dgm:spPr/>
    </dgm:pt>
    <dgm:pt modelId="{8BE7177D-3580-42C2-9B87-3DE0B866D8B2}" type="pres">
      <dgm:prSet presAssocID="{A9BA2291-AC38-464B-B745-48B265A44C03}" presName="vertTwo" presStyleCnt="0"/>
      <dgm:spPr/>
    </dgm:pt>
    <dgm:pt modelId="{B1FF07CE-EACC-453F-B5A5-DEBE343C225A}" type="pres">
      <dgm:prSet presAssocID="{A9BA2291-AC38-464B-B745-48B265A44C03}" presName="txTwo" presStyleLbl="node2" presStyleIdx="0" presStyleCnt="2" custScaleY="78906">
        <dgm:presLayoutVars>
          <dgm:chPref val="3"/>
        </dgm:presLayoutVars>
      </dgm:prSet>
      <dgm:spPr/>
    </dgm:pt>
    <dgm:pt modelId="{92842E80-BD48-4142-8413-7DAAC823BCFE}" type="pres">
      <dgm:prSet presAssocID="{A9BA2291-AC38-464B-B745-48B265A44C03}" presName="parTransTwo" presStyleCnt="0"/>
      <dgm:spPr/>
    </dgm:pt>
    <dgm:pt modelId="{4C63AAC5-A9F3-4077-83C1-183CE2A68CE5}" type="pres">
      <dgm:prSet presAssocID="{A9BA2291-AC38-464B-B745-48B265A44C03}" presName="horzTwo" presStyleCnt="0"/>
      <dgm:spPr/>
    </dgm:pt>
    <dgm:pt modelId="{61EF259B-FF6C-4D7B-A337-FCD99C428A6A}" type="pres">
      <dgm:prSet presAssocID="{EA7FAB09-DE9F-4EF2-9948-D56933CBD616}" presName="vertThree" presStyleCnt="0"/>
      <dgm:spPr/>
    </dgm:pt>
    <dgm:pt modelId="{47279968-74AD-4447-B2B1-826C19DFDB5D}" type="pres">
      <dgm:prSet presAssocID="{EA7FAB09-DE9F-4EF2-9948-D56933CBD616}" presName="txThree" presStyleLbl="node3" presStyleIdx="0" presStyleCnt="10" custScaleX="100366" custScaleY="145843">
        <dgm:presLayoutVars>
          <dgm:chPref val="3"/>
        </dgm:presLayoutVars>
      </dgm:prSet>
      <dgm:spPr>
        <a:xfrm>
          <a:off x="30793" y="2644384"/>
          <a:ext cx="1385962" cy="2081373"/>
        </a:xfrm>
        <a:prstGeom prst="roundRect">
          <a:avLst>
            <a:gd name="adj" fmla="val 10000"/>
          </a:avLst>
        </a:prstGeom>
      </dgm:spPr>
    </dgm:pt>
    <dgm:pt modelId="{0CBB7901-2236-4703-92D7-47C4F6F48946}" type="pres">
      <dgm:prSet presAssocID="{EA7FAB09-DE9F-4EF2-9948-D56933CBD616}" presName="horzThree" presStyleCnt="0"/>
      <dgm:spPr/>
    </dgm:pt>
    <dgm:pt modelId="{9582ED0C-FD52-498D-976C-E959389429BC}" type="pres">
      <dgm:prSet presAssocID="{0C4DD758-B44E-4228-9721-B9C7B1246848}" presName="sibSpaceThree" presStyleCnt="0"/>
      <dgm:spPr/>
    </dgm:pt>
    <dgm:pt modelId="{B8F6F038-3038-4FEC-8BA1-316BF88493B1}" type="pres">
      <dgm:prSet presAssocID="{E8422DD5-A035-4CD2-A5D9-2421F522ACF0}" presName="vertThree" presStyleCnt="0"/>
      <dgm:spPr/>
    </dgm:pt>
    <dgm:pt modelId="{E14EAB2C-FEE5-446B-BA95-AB92427CE4BD}" type="pres">
      <dgm:prSet presAssocID="{E8422DD5-A035-4CD2-A5D9-2421F522ACF0}" presName="txThree" presStyleLbl="node3" presStyleIdx="1" presStyleCnt="10" custScaleX="100366" custScaleY="145843">
        <dgm:presLayoutVars>
          <dgm:chPref val="3"/>
        </dgm:presLayoutVars>
      </dgm:prSet>
      <dgm:spPr/>
    </dgm:pt>
    <dgm:pt modelId="{3838BDB7-C20C-4D2E-92B3-430BAAE396EF}" type="pres">
      <dgm:prSet presAssocID="{E8422DD5-A035-4CD2-A5D9-2421F522ACF0}" presName="horzThree" presStyleCnt="0"/>
      <dgm:spPr/>
    </dgm:pt>
    <dgm:pt modelId="{2E07720A-649D-44D3-840F-C8FA830B6588}" type="pres">
      <dgm:prSet presAssocID="{B95B387C-D0AF-47B4-B415-82E88895D77F}" presName="sibSpaceThree" presStyleCnt="0"/>
      <dgm:spPr/>
    </dgm:pt>
    <dgm:pt modelId="{4FBB9B24-F601-4454-BAEE-02D52A4D97B5}" type="pres">
      <dgm:prSet presAssocID="{903D16A2-C320-4602-A2AE-30A7C6460BAE}" presName="vertThree" presStyleCnt="0"/>
      <dgm:spPr/>
    </dgm:pt>
    <dgm:pt modelId="{BF5B2830-E82B-412D-945A-55C0B02C9F54}" type="pres">
      <dgm:prSet presAssocID="{903D16A2-C320-4602-A2AE-30A7C6460BAE}" presName="txThree" presStyleLbl="node3" presStyleIdx="2" presStyleCnt="10" custScaleX="100366" custScaleY="145843">
        <dgm:presLayoutVars>
          <dgm:chPref val="3"/>
        </dgm:presLayoutVars>
      </dgm:prSet>
      <dgm:spPr/>
    </dgm:pt>
    <dgm:pt modelId="{B99C3DE6-1B84-4A21-97B6-0EB9E2D47129}" type="pres">
      <dgm:prSet presAssocID="{903D16A2-C320-4602-A2AE-30A7C6460BAE}" presName="horzThree" presStyleCnt="0"/>
      <dgm:spPr/>
    </dgm:pt>
    <dgm:pt modelId="{6F5A76B0-FD2E-40B9-870A-8F583F951AE5}" type="pres">
      <dgm:prSet presAssocID="{5AD51D08-D184-49B7-8083-B55778B529BD}" presName="sibSpaceThree" presStyleCnt="0"/>
      <dgm:spPr/>
    </dgm:pt>
    <dgm:pt modelId="{D298B7D2-454E-40C7-BEF8-86855B984CD9}" type="pres">
      <dgm:prSet presAssocID="{858CB749-0ED8-4D36-9877-07F541B9FA91}" presName="vertThree" presStyleCnt="0"/>
      <dgm:spPr/>
    </dgm:pt>
    <dgm:pt modelId="{68C85E95-2FFA-43D7-8352-62804AA7BC26}" type="pres">
      <dgm:prSet presAssocID="{858CB749-0ED8-4D36-9877-07F541B9FA91}" presName="txThree" presStyleLbl="node3" presStyleIdx="3" presStyleCnt="10" custScaleX="100366" custScaleY="145843">
        <dgm:presLayoutVars>
          <dgm:chPref val="3"/>
        </dgm:presLayoutVars>
      </dgm:prSet>
      <dgm:spPr>
        <a:xfrm>
          <a:off x="3885071" y="2644384"/>
          <a:ext cx="1232440" cy="2081373"/>
        </a:xfrm>
        <a:prstGeom prst="roundRect">
          <a:avLst>
            <a:gd name="adj" fmla="val 10000"/>
          </a:avLst>
        </a:prstGeom>
      </dgm:spPr>
    </dgm:pt>
    <dgm:pt modelId="{BEAEB564-EF12-48DD-A639-79B4A5585B3A}" type="pres">
      <dgm:prSet presAssocID="{858CB749-0ED8-4D36-9877-07F541B9FA91}" presName="horzThree" presStyleCnt="0"/>
      <dgm:spPr/>
    </dgm:pt>
    <dgm:pt modelId="{6095FF97-1BF8-48F1-A3F8-74F466378396}" type="pres">
      <dgm:prSet presAssocID="{53770786-45E3-46C1-AD4D-5C98E7A49A2C}" presName="sibSpaceThree" presStyleCnt="0"/>
      <dgm:spPr/>
    </dgm:pt>
    <dgm:pt modelId="{4AC7E33B-0A18-4F0C-8CF8-C00045F21F22}" type="pres">
      <dgm:prSet presAssocID="{4BF8ECCF-A896-497D-ABAB-061E6EC4593F}" presName="vertThree" presStyleCnt="0"/>
      <dgm:spPr/>
    </dgm:pt>
    <dgm:pt modelId="{34F7A0FD-527E-4588-8C86-47B52935FD84}" type="pres">
      <dgm:prSet presAssocID="{4BF8ECCF-A896-497D-ABAB-061E6EC4593F}" presName="txThree" presStyleLbl="node3" presStyleIdx="4" presStyleCnt="10" custScaleX="100366" custScaleY="145843">
        <dgm:presLayoutVars>
          <dgm:chPref val="3"/>
        </dgm:presLayoutVars>
      </dgm:prSet>
      <dgm:spPr>
        <a:xfrm>
          <a:off x="4242372" y="2644384"/>
          <a:ext cx="1009264" cy="2081373"/>
        </a:xfrm>
        <a:prstGeom prst="roundRect">
          <a:avLst>
            <a:gd name="adj" fmla="val 10000"/>
          </a:avLst>
        </a:prstGeom>
      </dgm:spPr>
    </dgm:pt>
    <dgm:pt modelId="{82F578F4-357D-4310-BE44-F1A6B8B6806F}" type="pres">
      <dgm:prSet presAssocID="{4BF8ECCF-A896-497D-ABAB-061E6EC4593F}" presName="horzThree" presStyleCnt="0"/>
      <dgm:spPr/>
    </dgm:pt>
    <dgm:pt modelId="{69B92D4B-F1DF-4CDC-89C9-2D1647099AF1}" type="pres">
      <dgm:prSet presAssocID="{759C5778-F501-4CAA-88CA-BCB7E830C87A}" presName="sibSpaceThree" presStyleCnt="0"/>
      <dgm:spPr/>
    </dgm:pt>
    <dgm:pt modelId="{326B8ADB-91A7-4C64-8E60-3CF69A4C7159}" type="pres">
      <dgm:prSet presAssocID="{64FBD12B-5214-4CB7-8923-116C4E2A54EE}" presName="vertThree" presStyleCnt="0"/>
      <dgm:spPr/>
    </dgm:pt>
    <dgm:pt modelId="{3B2E8C36-D18E-4C8D-B92A-C9631674A657}" type="pres">
      <dgm:prSet presAssocID="{64FBD12B-5214-4CB7-8923-116C4E2A54EE}" presName="txThree" presStyleLbl="node3" presStyleIdx="5" presStyleCnt="10" custScaleX="100366" custScaleY="145843">
        <dgm:presLayoutVars>
          <dgm:chPref val="3"/>
        </dgm:presLayoutVars>
      </dgm:prSet>
      <dgm:spPr>
        <a:xfrm>
          <a:off x="5293460" y="2644384"/>
          <a:ext cx="1009264" cy="2081373"/>
        </a:xfrm>
        <a:prstGeom prst="roundRect">
          <a:avLst>
            <a:gd name="adj" fmla="val 10000"/>
          </a:avLst>
        </a:prstGeom>
      </dgm:spPr>
    </dgm:pt>
    <dgm:pt modelId="{F928526F-8B47-4467-BAA2-D319890CD629}" type="pres">
      <dgm:prSet presAssocID="{64FBD12B-5214-4CB7-8923-116C4E2A54EE}" presName="horzThree" presStyleCnt="0"/>
      <dgm:spPr/>
    </dgm:pt>
    <dgm:pt modelId="{2019A21C-F661-4F0E-95A2-1106CEC32956}" type="pres">
      <dgm:prSet presAssocID="{44AFD487-B736-4AB5-9DDA-439A259DBE4D}" presName="sibSpaceTwo" presStyleCnt="0"/>
      <dgm:spPr/>
    </dgm:pt>
    <dgm:pt modelId="{80CF2A23-36EB-4F23-885A-3D5D39960BC2}" type="pres">
      <dgm:prSet presAssocID="{0908F867-1516-41D7-A637-C74CA7F507D9}" presName="vertTwo" presStyleCnt="0"/>
      <dgm:spPr/>
    </dgm:pt>
    <dgm:pt modelId="{41C3EB36-5023-42E9-BFE3-DC734629683C}" type="pres">
      <dgm:prSet presAssocID="{0908F867-1516-41D7-A637-C74CA7F507D9}" presName="txTwo" presStyleLbl="node2" presStyleIdx="1" presStyleCnt="2" custScaleY="78906">
        <dgm:presLayoutVars>
          <dgm:chPref val="3"/>
        </dgm:presLayoutVars>
      </dgm:prSet>
      <dgm:spPr/>
    </dgm:pt>
    <dgm:pt modelId="{6EC87E36-1373-4FA9-9F67-F780F0E649A0}" type="pres">
      <dgm:prSet presAssocID="{0908F867-1516-41D7-A637-C74CA7F507D9}" presName="parTransTwo" presStyleCnt="0"/>
      <dgm:spPr/>
    </dgm:pt>
    <dgm:pt modelId="{6B48CF30-45FE-4173-8AA4-57DC95B70AD1}" type="pres">
      <dgm:prSet presAssocID="{0908F867-1516-41D7-A637-C74CA7F507D9}" presName="horzTwo" presStyleCnt="0"/>
      <dgm:spPr/>
    </dgm:pt>
    <dgm:pt modelId="{424718AA-463A-4C34-AD34-4A00C7E9CEDA}" type="pres">
      <dgm:prSet presAssocID="{31B0A63B-9E92-4BC0-9610-635AC6C4C52B}" presName="vertThree" presStyleCnt="0"/>
      <dgm:spPr/>
    </dgm:pt>
    <dgm:pt modelId="{48137DAA-679B-40C7-B8CD-1154370CCB3E}" type="pres">
      <dgm:prSet presAssocID="{31B0A63B-9E92-4BC0-9610-635AC6C4C52B}" presName="txThree" presStyleLbl="node3" presStyleIdx="6" presStyleCnt="10" custScaleX="100366" custScaleY="145843">
        <dgm:presLayoutVars>
          <dgm:chPref val="3"/>
        </dgm:presLayoutVars>
      </dgm:prSet>
      <dgm:spPr>
        <a:xfrm>
          <a:off x="7873260" y="2644384"/>
          <a:ext cx="1236704" cy="2081373"/>
        </a:xfrm>
        <a:prstGeom prst="roundRect">
          <a:avLst>
            <a:gd name="adj" fmla="val 10000"/>
          </a:avLst>
        </a:prstGeom>
      </dgm:spPr>
    </dgm:pt>
    <dgm:pt modelId="{304F4BC9-0192-4429-A42C-6727AD6C872D}" type="pres">
      <dgm:prSet presAssocID="{31B0A63B-9E92-4BC0-9610-635AC6C4C52B}" presName="horzThree" presStyleCnt="0"/>
      <dgm:spPr/>
    </dgm:pt>
    <dgm:pt modelId="{C5FB6A4F-290D-4210-9598-E3832F831C78}" type="pres">
      <dgm:prSet presAssocID="{9392C3F5-EF20-4F90-8E32-F70E59AEA6B4}" presName="sibSpaceThree" presStyleCnt="0"/>
      <dgm:spPr/>
    </dgm:pt>
    <dgm:pt modelId="{6EDB7948-08A7-421F-9D34-D6B6DADBBCFD}" type="pres">
      <dgm:prSet presAssocID="{A19A45AE-CCAC-48A7-BB4F-28976EA578CD}" presName="vertThree" presStyleCnt="0"/>
      <dgm:spPr/>
    </dgm:pt>
    <dgm:pt modelId="{12BFFBCA-9337-4F46-8517-74A6B2EEC51D}" type="pres">
      <dgm:prSet presAssocID="{A19A45AE-CCAC-48A7-BB4F-28976EA578CD}" presName="txThree" presStyleLbl="node3" presStyleIdx="7" presStyleCnt="10" custScaleX="100366" custScaleY="145843">
        <dgm:presLayoutVars>
          <dgm:chPref val="3"/>
        </dgm:presLayoutVars>
      </dgm:prSet>
      <dgm:spPr>
        <a:xfrm>
          <a:off x="8251445" y="2644384"/>
          <a:ext cx="1113034" cy="2081373"/>
        </a:xfrm>
        <a:prstGeom prst="roundRect">
          <a:avLst>
            <a:gd name="adj" fmla="val 10000"/>
          </a:avLst>
        </a:prstGeom>
      </dgm:spPr>
    </dgm:pt>
    <dgm:pt modelId="{70ED8FA0-9B26-425E-9293-9C4110BF487A}" type="pres">
      <dgm:prSet presAssocID="{A19A45AE-CCAC-48A7-BB4F-28976EA578CD}" presName="horzThree" presStyleCnt="0"/>
      <dgm:spPr/>
    </dgm:pt>
    <dgm:pt modelId="{EC03F1F4-DA41-4AB5-A1B8-59B1B1968613}" type="pres">
      <dgm:prSet presAssocID="{BED6A079-6B69-4B69-B8AA-2E33BE5DB067}" presName="sibSpaceThree" presStyleCnt="0"/>
      <dgm:spPr/>
    </dgm:pt>
    <dgm:pt modelId="{E6264FC0-FE2D-438D-97F8-8AE5F39D63FA}" type="pres">
      <dgm:prSet presAssocID="{DC72E9A0-FFFE-4A56-A1D0-1C0F25B44441}" presName="vertThree" presStyleCnt="0"/>
      <dgm:spPr/>
    </dgm:pt>
    <dgm:pt modelId="{BFB8A34C-39C6-4459-A186-2F6574E5C545}" type="pres">
      <dgm:prSet presAssocID="{DC72E9A0-FFFE-4A56-A1D0-1C0F25B44441}" presName="txThree" presStyleLbl="node3" presStyleIdx="8" presStyleCnt="10" custScaleX="100366" custScaleY="145843">
        <dgm:presLayoutVars>
          <dgm:chPref val="3"/>
        </dgm:presLayoutVars>
      </dgm:prSet>
      <dgm:spPr/>
    </dgm:pt>
    <dgm:pt modelId="{F146FB69-D5B6-4F56-B49F-CF7DD5F34C36}" type="pres">
      <dgm:prSet presAssocID="{DC72E9A0-FFFE-4A56-A1D0-1C0F25B44441}" presName="horzThree" presStyleCnt="0"/>
      <dgm:spPr/>
    </dgm:pt>
    <dgm:pt modelId="{C55CEBCA-FB8C-461B-90B2-B1A8173B1937}" type="pres">
      <dgm:prSet presAssocID="{6E135DC5-61BA-4F51-A30D-4E2E8195675D}" presName="sibSpaceThree" presStyleCnt="0"/>
      <dgm:spPr/>
    </dgm:pt>
    <dgm:pt modelId="{2995BA9B-8239-4FEC-BC57-8286088C7489}" type="pres">
      <dgm:prSet presAssocID="{30B12729-C948-4055-AF87-CC7AA081DFF6}" presName="vertThree" presStyleCnt="0"/>
      <dgm:spPr/>
    </dgm:pt>
    <dgm:pt modelId="{BA5FE3F9-9C5E-4AB0-BF17-E32F4485CACF}" type="pres">
      <dgm:prSet presAssocID="{30B12729-C948-4055-AF87-CC7AA081DFF6}" presName="txThree" presStyleLbl="node3" presStyleIdx="9" presStyleCnt="10" custScaleX="100366" custScaleY="145843">
        <dgm:presLayoutVars>
          <dgm:chPref val="3"/>
        </dgm:presLayoutVars>
      </dgm:prSet>
      <dgm:spPr/>
    </dgm:pt>
    <dgm:pt modelId="{141FA55C-6890-4EFD-BE1C-5359DD633367}" type="pres">
      <dgm:prSet presAssocID="{30B12729-C948-4055-AF87-CC7AA081DFF6}" presName="horzThree" presStyleCnt="0"/>
      <dgm:spPr/>
    </dgm:pt>
  </dgm:ptLst>
  <dgm:cxnLst>
    <dgm:cxn modelId="{4DE21F05-6794-4889-9480-A6CC42AD8F50}" srcId="{A9BA2291-AC38-464B-B745-48B265A44C03}" destId="{858CB749-0ED8-4D36-9877-07F541B9FA91}" srcOrd="3" destOrd="0" parTransId="{AC58099D-F961-44DA-8A9B-76D40CAB8E75}" sibTransId="{53770786-45E3-46C1-AD4D-5C98E7A49A2C}"/>
    <dgm:cxn modelId="{A47E5F1A-B5AB-4052-AB7D-E1338FD0A786}" srcId="{C43B1118-531E-46DF-B25D-9D86A1BADED5}" destId="{0908F867-1516-41D7-A637-C74CA7F507D9}" srcOrd="1" destOrd="0" parTransId="{17E803CC-E465-4E04-AB9B-FA06AFED0A0F}" sibTransId="{5BAFB0A6-5D51-4351-814F-2A3759321183}"/>
    <dgm:cxn modelId="{5534B425-E101-40C2-8793-EEB05EF5C375}" type="presOf" srcId="{0908F867-1516-41D7-A637-C74CA7F507D9}" destId="{41C3EB36-5023-42E9-BFE3-DC734629683C}" srcOrd="0" destOrd="0" presId="urn:microsoft.com/office/officeart/2005/8/layout/hierarchy4"/>
    <dgm:cxn modelId="{3229CA28-8256-4475-AD84-73DCB84C16E1}" srcId="{A9BA2291-AC38-464B-B745-48B265A44C03}" destId="{64FBD12B-5214-4CB7-8923-116C4E2A54EE}" srcOrd="5" destOrd="0" parTransId="{0C3AD53D-5E1B-4068-AD44-CCE3D88AF4E0}" sibTransId="{6E6AE513-2069-4444-8EE0-69897F7BA2B5}"/>
    <dgm:cxn modelId="{8098C969-D744-4856-AC07-4E2E43FB32F5}" type="presOf" srcId="{31B0A63B-9E92-4BC0-9610-635AC6C4C52B}" destId="{48137DAA-679B-40C7-B8CD-1154370CCB3E}" srcOrd="0" destOrd="0" presId="urn:microsoft.com/office/officeart/2005/8/layout/hierarchy4"/>
    <dgm:cxn modelId="{15158D6C-C9BF-4B42-9B76-9327C30B5D94}" type="presOf" srcId="{28E55EEC-ABC8-4AAF-B8B1-148908BCC088}" destId="{0ABA3EC5-894C-4CC5-8733-218B10B93253}" srcOrd="0" destOrd="0" presId="urn:microsoft.com/office/officeart/2005/8/layout/hierarchy4"/>
    <dgm:cxn modelId="{E89B2778-3A9E-4F57-B8D6-6F4596DCCF8A}" srcId="{A9BA2291-AC38-464B-B745-48B265A44C03}" destId="{E8422DD5-A035-4CD2-A5D9-2421F522ACF0}" srcOrd="1" destOrd="0" parTransId="{266E7543-2497-4218-B9CD-8A91706D86F2}" sibTransId="{B95B387C-D0AF-47B4-B415-82E88895D77F}"/>
    <dgm:cxn modelId="{52ADDC78-8311-4598-8798-CEFD77ECBE1F}" type="presOf" srcId="{EA7FAB09-DE9F-4EF2-9948-D56933CBD616}" destId="{47279968-74AD-4447-B2B1-826C19DFDB5D}" srcOrd="0" destOrd="0" presId="urn:microsoft.com/office/officeart/2005/8/layout/hierarchy4"/>
    <dgm:cxn modelId="{9BF66A79-B426-428B-8FBC-FEBD0A70B68B}" srcId="{28E55EEC-ABC8-4AAF-B8B1-148908BCC088}" destId="{C43B1118-531E-46DF-B25D-9D86A1BADED5}" srcOrd="0" destOrd="0" parTransId="{22272EAD-4540-44DC-9FFD-0F26D7C93650}" sibTransId="{54D3705E-E4F6-47C8-BF29-61CB3B783F38}"/>
    <dgm:cxn modelId="{5B8CB385-0A8A-430F-B02F-E560DCCC5A07}" type="presOf" srcId="{C43B1118-531E-46DF-B25D-9D86A1BADED5}" destId="{18C4E90C-BE2C-4C87-BFA9-C04BC4F8277A}" srcOrd="0" destOrd="0" presId="urn:microsoft.com/office/officeart/2005/8/layout/hierarchy4"/>
    <dgm:cxn modelId="{3E8D9A86-1202-4CCF-943A-A91A7ADCB368}" type="presOf" srcId="{E8422DD5-A035-4CD2-A5D9-2421F522ACF0}" destId="{E14EAB2C-FEE5-446B-BA95-AB92427CE4BD}" srcOrd="0" destOrd="0" presId="urn:microsoft.com/office/officeart/2005/8/layout/hierarchy4"/>
    <dgm:cxn modelId="{970E9589-20AB-4817-87E2-D38AAF5B599C}" type="presOf" srcId="{DC72E9A0-FFFE-4A56-A1D0-1C0F25B44441}" destId="{BFB8A34C-39C6-4459-A186-2F6574E5C545}" srcOrd="0" destOrd="0" presId="urn:microsoft.com/office/officeart/2005/8/layout/hierarchy4"/>
    <dgm:cxn modelId="{B74E368F-FEEF-42BE-A737-59F6DC164AA8}" type="presOf" srcId="{903D16A2-C320-4602-A2AE-30A7C6460BAE}" destId="{BF5B2830-E82B-412D-945A-55C0B02C9F54}" srcOrd="0" destOrd="0" presId="urn:microsoft.com/office/officeart/2005/8/layout/hierarchy4"/>
    <dgm:cxn modelId="{E94A97A0-5FD0-4283-9F79-D135B5D9B059}" type="presOf" srcId="{A19A45AE-CCAC-48A7-BB4F-28976EA578CD}" destId="{12BFFBCA-9337-4F46-8517-74A6B2EEC51D}" srcOrd="0" destOrd="0" presId="urn:microsoft.com/office/officeart/2005/8/layout/hierarchy4"/>
    <dgm:cxn modelId="{59E8F8A7-7F38-4ACE-B7AB-4F3E3B5484BF}" type="presOf" srcId="{858CB749-0ED8-4D36-9877-07F541B9FA91}" destId="{68C85E95-2FFA-43D7-8352-62804AA7BC26}" srcOrd="0" destOrd="0" presId="urn:microsoft.com/office/officeart/2005/8/layout/hierarchy4"/>
    <dgm:cxn modelId="{02161CB1-A763-4D8A-BA7C-ED5C2FEC8CDD}" srcId="{0908F867-1516-41D7-A637-C74CA7F507D9}" destId="{30B12729-C948-4055-AF87-CC7AA081DFF6}" srcOrd="3" destOrd="0" parTransId="{45CB82D4-C628-498E-80C1-9CD6682FB628}" sibTransId="{8D695504-3EEB-462C-9FC6-EB2A816C1ECA}"/>
    <dgm:cxn modelId="{12BD37B6-D806-43D8-91AB-803641563FD8}" srcId="{A9BA2291-AC38-464B-B745-48B265A44C03}" destId="{4BF8ECCF-A896-497D-ABAB-061E6EC4593F}" srcOrd="4" destOrd="0" parTransId="{DDDDB44C-4848-499D-8282-7116A03A8103}" sibTransId="{759C5778-F501-4CAA-88CA-BCB7E830C87A}"/>
    <dgm:cxn modelId="{33B293BB-B093-4751-8125-28009C354469}" type="presOf" srcId="{A9BA2291-AC38-464B-B745-48B265A44C03}" destId="{B1FF07CE-EACC-453F-B5A5-DEBE343C225A}" srcOrd="0" destOrd="0" presId="urn:microsoft.com/office/officeart/2005/8/layout/hierarchy4"/>
    <dgm:cxn modelId="{47D6F5CB-9C6C-41E6-B4FE-8BE3A57F0AD3}" srcId="{0908F867-1516-41D7-A637-C74CA7F507D9}" destId="{A19A45AE-CCAC-48A7-BB4F-28976EA578CD}" srcOrd="1" destOrd="0" parTransId="{65B2A60E-5FBB-4577-B515-2E963EB9B75E}" sibTransId="{BED6A079-6B69-4B69-B8AA-2E33BE5DB067}"/>
    <dgm:cxn modelId="{83DFDDCC-D422-4E2B-8631-E1F133E2D34B}" type="presOf" srcId="{64FBD12B-5214-4CB7-8923-116C4E2A54EE}" destId="{3B2E8C36-D18E-4C8D-B92A-C9631674A657}" srcOrd="0" destOrd="0" presId="urn:microsoft.com/office/officeart/2005/8/layout/hierarchy4"/>
    <dgm:cxn modelId="{552CDBCF-8CFB-4F8F-BD08-972553E495BC}" srcId="{0908F867-1516-41D7-A637-C74CA7F507D9}" destId="{31B0A63B-9E92-4BC0-9610-635AC6C4C52B}" srcOrd="0" destOrd="0" parTransId="{166687CF-72D3-48D4-BC28-D4C452FA8CB0}" sibTransId="{9392C3F5-EF20-4F90-8E32-F70E59AEA6B4}"/>
    <dgm:cxn modelId="{1B2CE9CF-5724-4623-A5A8-AF420C08D373}" srcId="{C43B1118-531E-46DF-B25D-9D86A1BADED5}" destId="{A9BA2291-AC38-464B-B745-48B265A44C03}" srcOrd="0" destOrd="0" parTransId="{905F7EE6-C1A7-4550-9E72-DAE274512C09}" sibTransId="{44AFD487-B736-4AB5-9DDA-439A259DBE4D}"/>
    <dgm:cxn modelId="{FC55B7D8-4EB0-4C0A-B133-2CFE4E36590A}" srcId="{A9BA2291-AC38-464B-B745-48B265A44C03}" destId="{903D16A2-C320-4602-A2AE-30A7C6460BAE}" srcOrd="2" destOrd="0" parTransId="{374A3929-3C9C-4D21-A6F5-B7988D8BD27B}" sibTransId="{5AD51D08-D184-49B7-8083-B55778B529BD}"/>
    <dgm:cxn modelId="{7280E6F3-B335-4696-A770-F270363EAF84}" srcId="{0908F867-1516-41D7-A637-C74CA7F507D9}" destId="{DC72E9A0-FFFE-4A56-A1D0-1C0F25B44441}" srcOrd="2" destOrd="0" parTransId="{ABFB55CC-2844-414D-86B8-1573775FD1C4}" sibTransId="{6E135DC5-61BA-4F51-A30D-4E2E8195675D}"/>
    <dgm:cxn modelId="{8CB63BF5-E4A5-4AF8-80CD-4FC69C4A7837}" srcId="{A9BA2291-AC38-464B-B745-48B265A44C03}" destId="{EA7FAB09-DE9F-4EF2-9948-D56933CBD616}" srcOrd="0" destOrd="0" parTransId="{FB906166-3456-436D-B6E8-07DB15E6EB3D}" sibTransId="{0C4DD758-B44E-4228-9721-B9C7B1246848}"/>
    <dgm:cxn modelId="{93FF51F6-CD8C-4C3B-BA92-E0A9D5B0E595}" type="presOf" srcId="{4BF8ECCF-A896-497D-ABAB-061E6EC4593F}" destId="{34F7A0FD-527E-4588-8C86-47B52935FD84}" srcOrd="0" destOrd="0" presId="urn:microsoft.com/office/officeart/2005/8/layout/hierarchy4"/>
    <dgm:cxn modelId="{13A392FF-02EA-418A-A4F0-3789305F0A19}" type="presOf" srcId="{30B12729-C948-4055-AF87-CC7AA081DFF6}" destId="{BA5FE3F9-9C5E-4AB0-BF17-E32F4485CACF}" srcOrd="0" destOrd="0" presId="urn:microsoft.com/office/officeart/2005/8/layout/hierarchy4"/>
    <dgm:cxn modelId="{05C29601-E794-4CE8-B30D-7D6E2FEE9A48}" type="presParOf" srcId="{0ABA3EC5-894C-4CC5-8733-218B10B93253}" destId="{3609FF47-D226-4704-AE4D-8C61FA4983B3}" srcOrd="0" destOrd="0" presId="urn:microsoft.com/office/officeart/2005/8/layout/hierarchy4"/>
    <dgm:cxn modelId="{65932475-C4A8-4096-B1E6-1A60227C359B}" type="presParOf" srcId="{3609FF47-D226-4704-AE4D-8C61FA4983B3}" destId="{18C4E90C-BE2C-4C87-BFA9-C04BC4F8277A}" srcOrd="0" destOrd="0" presId="urn:microsoft.com/office/officeart/2005/8/layout/hierarchy4"/>
    <dgm:cxn modelId="{27453C97-7A0B-4A36-A26F-4F3210FC7F13}" type="presParOf" srcId="{3609FF47-D226-4704-AE4D-8C61FA4983B3}" destId="{82090E4D-ED5A-4C5C-B1FB-02C500F27E20}" srcOrd="1" destOrd="0" presId="urn:microsoft.com/office/officeart/2005/8/layout/hierarchy4"/>
    <dgm:cxn modelId="{78FD8E95-309C-499E-9AEF-27BDCB220E8F}" type="presParOf" srcId="{3609FF47-D226-4704-AE4D-8C61FA4983B3}" destId="{824008DE-E220-4FB6-BCEF-9AABC8C9F9EA}" srcOrd="2" destOrd="0" presId="urn:microsoft.com/office/officeart/2005/8/layout/hierarchy4"/>
    <dgm:cxn modelId="{ABEE3107-E2A1-40F7-B660-2EAB16EB4D1F}" type="presParOf" srcId="{824008DE-E220-4FB6-BCEF-9AABC8C9F9EA}" destId="{8BE7177D-3580-42C2-9B87-3DE0B866D8B2}" srcOrd="0" destOrd="0" presId="urn:microsoft.com/office/officeart/2005/8/layout/hierarchy4"/>
    <dgm:cxn modelId="{B5D4B3C6-7E77-4A59-91F6-5BFFAE0D6BED}" type="presParOf" srcId="{8BE7177D-3580-42C2-9B87-3DE0B866D8B2}" destId="{B1FF07CE-EACC-453F-B5A5-DEBE343C225A}" srcOrd="0" destOrd="0" presId="urn:microsoft.com/office/officeart/2005/8/layout/hierarchy4"/>
    <dgm:cxn modelId="{107ECA99-BC6C-4DFB-94F4-21E717BD29E8}" type="presParOf" srcId="{8BE7177D-3580-42C2-9B87-3DE0B866D8B2}" destId="{92842E80-BD48-4142-8413-7DAAC823BCFE}" srcOrd="1" destOrd="0" presId="urn:microsoft.com/office/officeart/2005/8/layout/hierarchy4"/>
    <dgm:cxn modelId="{8C6A6D00-0693-4487-BE21-B3104AFE4787}" type="presParOf" srcId="{8BE7177D-3580-42C2-9B87-3DE0B866D8B2}" destId="{4C63AAC5-A9F3-4077-83C1-183CE2A68CE5}" srcOrd="2" destOrd="0" presId="urn:microsoft.com/office/officeart/2005/8/layout/hierarchy4"/>
    <dgm:cxn modelId="{726552EF-05DA-4297-A141-C4A6BD69F72E}" type="presParOf" srcId="{4C63AAC5-A9F3-4077-83C1-183CE2A68CE5}" destId="{61EF259B-FF6C-4D7B-A337-FCD99C428A6A}" srcOrd="0" destOrd="0" presId="urn:microsoft.com/office/officeart/2005/8/layout/hierarchy4"/>
    <dgm:cxn modelId="{AF25E258-0265-40BF-B417-9D5ADFFCCD93}" type="presParOf" srcId="{61EF259B-FF6C-4D7B-A337-FCD99C428A6A}" destId="{47279968-74AD-4447-B2B1-826C19DFDB5D}" srcOrd="0" destOrd="0" presId="urn:microsoft.com/office/officeart/2005/8/layout/hierarchy4"/>
    <dgm:cxn modelId="{0D6A69B9-4876-4496-8AE8-CFA2E0AF436D}" type="presParOf" srcId="{61EF259B-FF6C-4D7B-A337-FCD99C428A6A}" destId="{0CBB7901-2236-4703-92D7-47C4F6F48946}" srcOrd="1" destOrd="0" presId="urn:microsoft.com/office/officeart/2005/8/layout/hierarchy4"/>
    <dgm:cxn modelId="{E9AEA400-3098-4A49-86D3-E2B2AB2F6634}" type="presParOf" srcId="{4C63AAC5-A9F3-4077-83C1-183CE2A68CE5}" destId="{9582ED0C-FD52-498D-976C-E959389429BC}" srcOrd="1" destOrd="0" presId="urn:microsoft.com/office/officeart/2005/8/layout/hierarchy4"/>
    <dgm:cxn modelId="{0C188F2D-4060-41D2-B79C-FFF60BBC2D81}" type="presParOf" srcId="{4C63AAC5-A9F3-4077-83C1-183CE2A68CE5}" destId="{B8F6F038-3038-4FEC-8BA1-316BF88493B1}" srcOrd="2" destOrd="0" presId="urn:microsoft.com/office/officeart/2005/8/layout/hierarchy4"/>
    <dgm:cxn modelId="{33B3590C-F413-477D-9474-782EADEB3916}" type="presParOf" srcId="{B8F6F038-3038-4FEC-8BA1-316BF88493B1}" destId="{E14EAB2C-FEE5-446B-BA95-AB92427CE4BD}" srcOrd="0" destOrd="0" presId="urn:microsoft.com/office/officeart/2005/8/layout/hierarchy4"/>
    <dgm:cxn modelId="{B357B3D8-0177-492F-AD8A-67434959F542}" type="presParOf" srcId="{B8F6F038-3038-4FEC-8BA1-316BF88493B1}" destId="{3838BDB7-C20C-4D2E-92B3-430BAAE396EF}" srcOrd="1" destOrd="0" presId="urn:microsoft.com/office/officeart/2005/8/layout/hierarchy4"/>
    <dgm:cxn modelId="{6BF2B9E3-AD44-4859-89F0-22E91A1A1C61}" type="presParOf" srcId="{4C63AAC5-A9F3-4077-83C1-183CE2A68CE5}" destId="{2E07720A-649D-44D3-840F-C8FA830B6588}" srcOrd="3" destOrd="0" presId="urn:microsoft.com/office/officeart/2005/8/layout/hierarchy4"/>
    <dgm:cxn modelId="{A1A84146-F82C-4C5A-A7A6-F568FB3EFFD1}" type="presParOf" srcId="{4C63AAC5-A9F3-4077-83C1-183CE2A68CE5}" destId="{4FBB9B24-F601-4454-BAEE-02D52A4D97B5}" srcOrd="4" destOrd="0" presId="urn:microsoft.com/office/officeart/2005/8/layout/hierarchy4"/>
    <dgm:cxn modelId="{CB41FD75-EE1C-46AF-AEB5-0CC483919EAF}" type="presParOf" srcId="{4FBB9B24-F601-4454-BAEE-02D52A4D97B5}" destId="{BF5B2830-E82B-412D-945A-55C0B02C9F54}" srcOrd="0" destOrd="0" presId="urn:microsoft.com/office/officeart/2005/8/layout/hierarchy4"/>
    <dgm:cxn modelId="{B90AF0F0-1377-45BF-B453-B0DB5AA20DD8}" type="presParOf" srcId="{4FBB9B24-F601-4454-BAEE-02D52A4D97B5}" destId="{B99C3DE6-1B84-4A21-97B6-0EB9E2D47129}" srcOrd="1" destOrd="0" presId="urn:microsoft.com/office/officeart/2005/8/layout/hierarchy4"/>
    <dgm:cxn modelId="{6D003A65-384A-4E1B-B71C-30B8F9C4D66D}" type="presParOf" srcId="{4C63AAC5-A9F3-4077-83C1-183CE2A68CE5}" destId="{6F5A76B0-FD2E-40B9-870A-8F583F951AE5}" srcOrd="5" destOrd="0" presId="urn:microsoft.com/office/officeart/2005/8/layout/hierarchy4"/>
    <dgm:cxn modelId="{F096019F-687C-40D2-9CC1-1EE269A40745}" type="presParOf" srcId="{4C63AAC5-A9F3-4077-83C1-183CE2A68CE5}" destId="{D298B7D2-454E-40C7-BEF8-86855B984CD9}" srcOrd="6" destOrd="0" presId="urn:microsoft.com/office/officeart/2005/8/layout/hierarchy4"/>
    <dgm:cxn modelId="{1F58B862-6CE3-4949-8D84-4A01E6499FA5}" type="presParOf" srcId="{D298B7D2-454E-40C7-BEF8-86855B984CD9}" destId="{68C85E95-2FFA-43D7-8352-62804AA7BC26}" srcOrd="0" destOrd="0" presId="urn:microsoft.com/office/officeart/2005/8/layout/hierarchy4"/>
    <dgm:cxn modelId="{F0099501-3F55-49E0-8E39-13038C059D61}" type="presParOf" srcId="{D298B7D2-454E-40C7-BEF8-86855B984CD9}" destId="{BEAEB564-EF12-48DD-A639-79B4A5585B3A}" srcOrd="1" destOrd="0" presId="urn:microsoft.com/office/officeart/2005/8/layout/hierarchy4"/>
    <dgm:cxn modelId="{2D5DEF2B-5029-4307-9EA8-A3DBE0C16F38}" type="presParOf" srcId="{4C63AAC5-A9F3-4077-83C1-183CE2A68CE5}" destId="{6095FF97-1BF8-48F1-A3F8-74F466378396}" srcOrd="7" destOrd="0" presId="urn:microsoft.com/office/officeart/2005/8/layout/hierarchy4"/>
    <dgm:cxn modelId="{AD9C9051-5CDA-4F4E-8130-792FDE6B955D}" type="presParOf" srcId="{4C63AAC5-A9F3-4077-83C1-183CE2A68CE5}" destId="{4AC7E33B-0A18-4F0C-8CF8-C00045F21F22}" srcOrd="8" destOrd="0" presId="urn:microsoft.com/office/officeart/2005/8/layout/hierarchy4"/>
    <dgm:cxn modelId="{E9FA6E1E-3D66-4CC9-B37D-43ECF39A7092}" type="presParOf" srcId="{4AC7E33B-0A18-4F0C-8CF8-C00045F21F22}" destId="{34F7A0FD-527E-4588-8C86-47B52935FD84}" srcOrd="0" destOrd="0" presId="urn:microsoft.com/office/officeart/2005/8/layout/hierarchy4"/>
    <dgm:cxn modelId="{8506F324-7BFC-4581-9ED4-EEA22A1B95D1}" type="presParOf" srcId="{4AC7E33B-0A18-4F0C-8CF8-C00045F21F22}" destId="{82F578F4-357D-4310-BE44-F1A6B8B6806F}" srcOrd="1" destOrd="0" presId="urn:microsoft.com/office/officeart/2005/8/layout/hierarchy4"/>
    <dgm:cxn modelId="{292AD7ED-BFC4-4B9D-AD26-E6F78CBE07F0}" type="presParOf" srcId="{4C63AAC5-A9F3-4077-83C1-183CE2A68CE5}" destId="{69B92D4B-F1DF-4CDC-89C9-2D1647099AF1}" srcOrd="9" destOrd="0" presId="urn:microsoft.com/office/officeart/2005/8/layout/hierarchy4"/>
    <dgm:cxn modelId="{32F51E5A-5A54-4B5F-9710-4BE12A1A6AD2}" type="presParOf" srcId="{4C63AAC5-A9F3-4077-83C1-183CE2A68CE5}" destId="{326B8ADB-91A7-4C64-8E60-3CF69A4C7159}" srcOrd="10" destOrd="0" presId="urn:microsoft.com/office/officeart/2005/8/layout/hierarchy4"/>
    <dgm:cxn modelId="{A219B437-9D01-420B-A824-64D4EFCCD0A0}" type="presParOf" srcId="{326B8ADB-91A7-4C64-8E60-3CF69A4C7159}" destId="{3B2E8C36-D18E-4C8D-B92A-C9631674A657}" srcOrd="0" destOrd="0" presId="urn:microsoft.com/office/officeart/2005/8/layout/hierarchy4"/>
    <dgm:cxn modelId="{139B2E3E-0CB2-4900-9E6D-D6CA9FC3FAA1}" type="presParOf" srcId="{326B8ADB-91A7-4C64-8E60-3CF69A4C7159}" destId="{F928526F-8B47-4467-BAA2-D319890CD629}" srcOrd="1" destOrd="0" presId="urn:microsoft.com/office/officeart/2005/8/layout/hierarchy4"/>
    <dgm:cxn modelId="{5EA47313-36BE-4BE3-A2FF-732A75DBF7B7}" type="presParOf" srcId="{824008DE-E220-4FB6-BCEF-9AABC8C9F9EA}" destId="{2019A21C-F661-4F0E-95A2-1106CEC32956}" srcOrd="1" destOrd="0" presId="urn:microsoft.com/office/officeart/2005/8/layout/hierarchy4"/>
    <dgm:cxn modelId="{57063FD2-C172-4CA3-8590-9276FAE53FA0}" type="presParOf" srcId="{824008DE-E220-4FB6-BCEF-9AABC8C9F9EA}" destId="{80CF2A23-36EB-4F23-885A-3D5D39960BC2}" srcOrd="2" destOrd="0" presId="urn:microsoft.com/office/officeart/2005/8/layout/hierarchy4"/>
    <dgm:cxn modelId="{EC5C0C09-6315-4C7A-93E5-E464ACBDD763}" type="presParOf" srcId="{80CF2A23-36EB-4F23-885A-3D5D39960BC2}" destId="{41C3EB36-5023-42E9-BFE3-DC734629683C}" srcOrd="0" destOrd="0" presId="urn:microsoft.com/office/officeart/2005/8/layout/hierarchy4"/>
    <dgm:cxn modelId="{2B269EDC-BCB3-425E-9442-C6C1CFE3426D}" type="presParOf" srcId="{80CF2A23-36EB-4F23-885A-3D5D39960BC2}" destId="{6EC87E36-1373-4FA9-9F67-F780F0E649A0}" srcOrd="1" destOrd="0" presId="urn:microsoft.com/office/officeart/2005/8/layout/hierarchy4"/>
    <dgm:cxn modelId="{7BFA77F3-B3A8-49A8-9A50-6B225FAD82AB}" type="presParOf" srcId="{80CF2A23-36EB-4F23-885A-3D5D39960BC2}" destId="{6B48CF30-45FE-4173-8AA4-57DC95B70AD1}" srcOrd="2" destOrd="0" presId="urn:microsoft.com/office/officeart/2005/8/layout/hierarchy4"/>
    <dgm:cxn modelId="{CA7588E3-0C36-4152-BB47-11E75229F140}" type="presParOf" srcId="{6B48CF30-45FE-4173-8AA4-57DC95B70AD1}" destId="{424718AA-463A-4C34-AD34-4A00C7E9CEDA}" srcOrd="0" destOrd="0" presId="urn:microsoft.com/office/officeart/2005/8/layout/hierarchy4"/>
    <dgm:cxn modelId="{8BBA86EB-D5C3-4576-9DB3-ACC71B5F933F}" type="presParOf" srcId="{424718AA-463A-4C34-AD34-4A00C7E9CEDA}" destId="{48137DAA-679B-40C7-B8CD-1154370CCB3E}" srcOrd="0" destOrd="0" presId="urn:microsoft.com/office/officeart/2005/8/layout/hierarchy4"/>
    <dgm:cxn modelId="{C51B3E0A-74C7-4227-BB0A-B115652EB9E7}" type="presParOf" srcId="{424718AA-463A-4C34-AD34-4A00C7E9CEDA}" destId="{304F4BC9-0192-4429-A42C-6727AD6C872D}" srcOrd="1" destOrd="0" presId="urn:microsoft.com/office/officeart/2005/8/layout/hierarchy4"/>
    <dgm:cxn modelId="{D62A2B8E-3460-41E5-9C41-2803782971D0}" type="presParOf" srcId="{6B48CF30-45FE-4173-8AA4-57DC95B70AD1}" destId="{C5FB6A4F-290D-4210-9598-E3832F831C78}" srcOrd="1" destOrd="0" presId="urn:microsoft.com/office/officeart/2005/8/layout/hierarchy4"/>
    <dgm:cxn modelId="{8BFE4283-D6A4-4351-9F6D-72A547233A9E}" type="presParOf" srcId="{6B48CF30-45FE-4173-8AA4-57DC95B70AD1}" destId="{6EDB7948-08A7-421F-9D34-D6B6DADBBCFD}" srcOrd="2" destOrd="0" presId="urn:microsoft.com/office/officeart/2005/8/layout/hierarchy4"/>
    <dgm:cxn modelId="{F053ABE1-B2F5-42B7-9CEF-E3E9E48EB2D8}" type="presParOf" srcId="{6EDB7948-08A7-421F-9D34-D6B6DADBBCFD}" destId="{12BFFBCA-9337-4F46-8517-74A6B2EEC51D}" srcOrd="0" destOrd="0" presId="urn:microsoft.com/office/officeart/2005/8/layout/hierarchy4"/>
    <dgm:cxn modelId="{31076C21-C6D9-4189-B681-F6308733797E}" type="presParOf" srcId="{6EDB7948-08A7-421F-9D34-D6B6DADBBCFD}" destId="{70ED8FA0-9B26-425E-9293-9C4110BF487A}" srcOrd="1" destOrd="0" presId="urn:microsoft.com/office/officeart/2005/8/layout/hierarchy4"/>
    <dgm:cxn modelId="{094A33AD-7273-482B-9B7B-440AB749D37D}" type="presParOf" srcId="{6B48CF30-45FE-4173-8AA4-57DC95B70AD1}" destId="{EC03F1F4-DA41-4AB5-A1B8-59B1B1968613}" srcOrd="3" destOrd="0" presId="urn:microsoft.com/office/officeart/2005/8/layout/hierarchy4"/>
    <dgm:cxn modelId="{2CA91EFB-AFFA-4750-A045-4F55D04882F5}" type="presParOf" srcId="{6B48CF30-45FE-4173-8AA4-57DC95B70AD1}" destId="{E6264FC0-FE2D-438D-97F8-8AE5F39D63FA}" srcOrd="4" destOrd="0" presId="urn:microsoft.com/office/officeart/2005/8/layout/hierarchy4"/>
    <dgm:cxn modelId="{A5FC07A7-94BF-4F52-93A8-FF3C94160D83}" type="presParOf" srcId="{E6264FC0-FE2D-438D-97F8-8AE5F39D63FA}" destId="{BFB8A34C-39C6-4459-A186-2F6574E5C545}" srcOrd="0" destOrd="0" presId="urn:microsoft.com/office/officeart/2005/8/layout/hierarchy4"/>
    <dgm:cxn modelId="{9F903C43-7F57-4CD6-85C0-DA9EA8078667}" type="presParOf" srcId="{E6264FC0-FE2D-438D-97F8-8AE5F39D63FA}" destId="{F146FB69-D5B6-4F56-B49F-CF7DD5F34C36}" srcOrd="1" destOrd="0" presId="urn:microsoft.com/office/officeart/2005/8/layout/hierarchy4"/>
    <dgm:cxn modelId="{9516422A-1E83-4CA8-B6FA-0888C4FFC9D7}" type="presParOf" srcId="{6B48CF30-45FE-4173-8AA4-57DC95B70AD1}" destId="{C55CEBCA-FB8C-461B-90B2-B1A8173B1937}" srcOrd="5" destOrd="0" presId="urn:microsoft.com/office/officeart/2005/8/layout/hierarchy4"/>
    <dgm:cxn modelId="{03BC49E7-EF40-4199-942F-9EB4F2AE9C9E}" type="presParOf" srcId="{6B48CF30-45FE-4173-8AA4-57DC95B70AD1}" destId="{2995BA9B-8239-4FEC-BC57-8286088C7489}" srcOrd="6" destOrd="0" presId="urn:microsoft.com/office/officeart/2005/8/layout/hierarchy4"/>
    <dgm:cxn modelId="{411D88C2-8D49-4BA8-BF69-51F05C1405FF}" type="presParOf" srcId="{2995BA9B-8239-4FEC-BC57-8286088C7489}" destId="{BA5FE3F9-9C5E-4AB0-BF17-E32F4485CACF}" srcOrd="0" destOrd="0" presId="urn:microsoft.com/office/officeart/2005/8/layout/hierarchy4"/>
    <dgm:cxn modelId="{0819124B-345A-42FF-9B25-A9A80EC9601A}" type="presParOf" srcId="{2995BA9B-8239-4FEC-BC57-8286088C7489}" destId="{141FA55C-6890-4EFD-BE1C-5359DD633367}" srcOrd="1" destOrd="0" presId="urn:microsoft.com/office/officeart/2005/8/layout/hierarchy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C4E90C-BE2C-4C87-BFA9-C04BC4F8277A}">
      <dsp:nvSpPr>
        <dsp:cNvPr id="0" name=""/>
        <dsp:cNvSpPr/>
      </dsp:nvSpPr>
      <dsp:spPr bwMode="white">
        <a:xfrm>
          <a:off x="3411" y="3641"/>
          <a:ext cx="11709554" cy="1118672"/>
        </a:xfrm>
        <a:prstGeom prst="roundRect">
          <a:avLst>
            <a:gd name="adj" fmla="val 10000"/>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100000"/>
            </a:lnSpc>
            <a:spcBef>
              <a:spcPct val="0"/>
            </a:spcBef>
            <a:spcAft>
              <a:spcPct val="35000"/>
            </a:spcAft>
            <a:buNone/>
          </a:pPr>
          <a:r>
            <a:rPr lang="zh-CN" altLang="en-US" sz="1800" b="1" kern="1200" dirty="0">
              <a:latin typeface="微软雅黑" panose="020B0503020204020204" charset="-122"/>
              <a:ea typeface="微软雅黑" panose="020B0503020204020204" charset="-122"/>
            </a:rPr>
            <a:t>特色功能</a:t>
          </a:r>
          <a:endParaRPr sz="1800" kern="1200" dirty="0"/>
        </a:p>
      </dsp:txBody>
      <dsp:txXfrm>
        <a:off x="36176" y="36406"/>
        <a:ext cx="11644024" cy="1053142"/>
      </dsp:txXfrm>
    </dsp:sp>
    <dsp:sp modelId="{B1FF07CE-EACC-453F-B5A5-DEBE343C225A}">
      <dsp:nvSpPr>
        <dsp:cNvPr id="0" name=""/>
        <dsp:cNvSpPr/>
      </dsp:nvSpPr>
      <dsp:spPr bwMode="white">
        <a:xfrm>
          <a:off x="14841" y="1320302"/>
          <a:ext cx="6965322" cy="1126093"/>
        </a:xfrm>
        <a:prstGeom prst="roundRect">
          <a:avLst>
            <a:gd name="adj" fmla="val 10000"/>
          </a:avLst>
        </a:prstGeom>
        <a:solidFill>
          <a:schemeClr val="accent4">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zh-CN" altLang="en-US" sz="1800" b="1" kern="1200" dirty="0">
              <a:latin typeface="微软雅黑" panose="020B0503020204020204" charset="-122"/>
              <a:ea typeface="微软雅黑" panose="020B0503020204020204" charset="-122"/>
            </a:rPr>
            <a:t>消费功能</a:t>
          </a:r>
          <a:endParaRPr sz="1800" kern="1200" dirty="0"/>
        </a:p>
      </dsp:txBody>
      <dsp:txXfrm>
        <a:off x="47823" y="1353284"/>
        <a:ext cx="6899358" cy="1060129"/>
      </dsp:txXfrm>
    </dsp:sp>
    <dsp:sp modelId="{47279968-74AD-4447-B2B1-826C19DFDB5D}">
      <dsp:nvSpPr>
        <dsp:cNvPr id="0" name=""/>
        <dsp:cNvSpPr/>
      </dsp:nvSpPr>
      <dsp:spPr bwMode="white">
        <a:xfrm>
          <a:off x="42524" y="2644384"/>
          <a:ext cx="1113034" cy="2081373"/>
        </a:xfrm>
        <a:prstGeom prst="roundRect">
          <a:avLst>
            <a:gd name="adj" fmla="val 10000"/>
          </a:avLst>
        </a:prstGeom>
        <a:solidFill>
          <a:srgbClr val="C00000"/>
        </a:solidFill>
        <a:ln w="12700" cap="flat" cmpd="sng" algn="ctr">
          <a:solidFill>
            <a:prstClr val="white">
              <a:hueOff val="0"/>
              <a:satOff val="0"/>
              <a:lumOff val="0"/>
              <a:alphaOff val="0"/>
            </a:prst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zh-CN" altLang="en-US" sz="1400" b="1" kern="1200" dirty="0">
              <a:solidFill>
                <a:srgbClr val="FFFFFF"/>
              </a:solidFill>
              <a:latin typeface="微软雅黑" panose="020B0503020204020204" charset="-122"/>
              <a:ea typeface="微软雅黑" panose="020B0503020204020204" charset="-122"/>
              <a:cs typeface="Helvetica"/>
            </a:rPr>
            <a:t>数字商品</a:t>
          </a:r>
          <a:endParaRPr lang="en-US" altLang="zh-CN" sz="1400" b="1" kern="1200" dirty="0">
            <a:solidFill>
              <a:srgbClr val="FFFFFF"/>
            </a:solidFill>
            <a:latin typeface="微软雅黑" panose="020B0503020204020204" charset="-122"/>
            <a:ea typeface="微软雅黑" panose="020B0503020204020204" charset="-122"/>
            <a:cs typeface="Helvetica"/>
          </a:endParaRPr>
        </a:p>
        <a:p>
          <a:pPr marL="0" lvl="0" indent="0" algn="ctr" defTabSz="666750">
            <a:lnSpc>
              <a:spcPct val="90000"/>
            </a:lnSpc>
            <a:spcBef>
              <a:spcPct val="0"/>
            </a:spcBef>
            <a:spcAft>
              <a:spcPct val="35000"/>
            </a:spcAft>
            <a:buNone/>
          </a:pPr>
          <a:r>
            <a:rPr lang="zh-CN" altLang="en-US" sz="1400" b="1" kern="1200" dirty="0">
              <a:solidFill>
                <a:srgbClr val="FFFFFF"/>
              </a:solidFill>
              <a:latin typeface="微软雅黑" panose="020B0503020204020204" charset="-122"/>
              <a:ea typeface="微软雅黑" panose="020B0503020204020204" charset="-122"/>
              <a:cs typeface="Helvetica"/>
            </a:rPr>
            <a:t>（银两）</a:t>
          </a:r>
          <a:endParaRPr sz="1400" b="1" kern="1200" dirty="0">
            <a:solidFill>
              <a:srgbClr val="FFFFFF"/>
            </a:solidFill>
            <a:latin typeface="微软雅黑" panose="020B0503020204020204" charset="-122"/>
            <a:ea typeface="微软雅黑" panose="020B0503020204020204" charset="-122"/>
            <a:cs typeface="Helvetica"/>
          </a:endParaRPr>
        </a:p>
      </dsp:txBody>
      <dsp:txXfrm>
        <a:off x="75124" y="2676984"/>
        <a:ext cx="1047834" cy="2016173"/>
      </dsp:txXfrm>
    </dsp:sp>
    <dsp:sp modelId="{E14EAB2C-FEE5-446B-BA95-AB92427CE4BD}">
      <dsp:nvSpPr>
        <dsp:cNvPr id="0" name=""/>
        <dsp:cNvSpPr/>
      </dsp:nvSpPr>
      <dsp:spPr bwMode="white">
        <a:xfrm>
          <a:off x="1201908" y="2644384"/>
          <a:ext cx="1113034" cy="2081373"/>
        </a:xfrm>
        <a:prstGeom prst="roundRect">
          <a:avLst>
            <a:gd name="adj" fmla="val 10000"/>
          </a:avLst>
        </a:prstGeom>
        <a:solidFill>
          <a:srgbClr val="C00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zh-CN" altLang="en-US" sz="1400" b="1" kern="1200" dirty="0">
              <a:solidFill>
                <a:srgbClr val="FFFFFF"/>
              </a:solidFill>
              <a:latin typeface="微软雅黑" panose="020B0503020204020204" charset="-122"/>
              <a:ea typeface="微软雅黑" panose="020B0503020204020204" charset="-122"/>
              <a:cs typeface="Helvetica"/>
            </a:rPr>
            <a:t>在线充值</a:t>
          </a:r>
          <a:endParaRPr sz="1400" b="1" kern="1200" dirty="0">
            <a:solidFill>
              <a:srgbClr val="FFFFFF"/>
            </a:solidFill>
            <a:latin typeface="微软雅黑" panose="020B0503020204020204" charset="-122"/>
            <a:ea typeface="微软雅黑" panose="020B0503020204020204" charset="-122"/>
            <a:cs typeface="Helvetica"/>
          </a:endParaRPr>
        </a:p>
      </dsp:txBody>
      <dsp:txXfrm>
        <a:off x="1234508" y="2676984"/>
        <a:ext cx="1047834" cy="2016173"/>
      </dsp:txXfrm>
    </dsp:sp>
    <dsp:sp modelId="{BF5B2830-E82B-412D-945A-55C0B02C9F54}">
      <dsp:nvSpPr>
        <dsp:cNvPr id="0" name=""/>
        <dsp:cNvSpPr/>
      </dsp:nvSpPr>
      <dsp:spPr bwMode="white">
        <a:xfrm>
          <a:off x="2361293" y="2644384"/>
          <a:ext cx="1113034" cy="2081373"/>
        </a:xfrm>
        <a:prstGeom prst="roundRect">
          <a:avLst>
            <a:gd name="adj" fmla="val 10000"/>
          </a:avLst>
        </a:prstGeom>
        <a:solidFill>
          <a:srgbClr val="C00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zh-CN" altLang="en-US" sz="1400" b="1" kern="1200" dirty="0">
              <a:solidFill>
                <a:srgbClr val="FFFFFF"/>
              </a:solidFill>
              <a:latin typeface="微软雅黑" panose="020B0503020204020204" charset="-122"/>
              <a:ea typeface="微软雅黑" panose="020B0503020204020204" charset="-122"/>
              <a:cs typeface="Helvetica"/>
            </a:rPr>
            <a:t>接单宝</a:t>
          </a:r>
          <a:endParaRPr lang="en-US" altLang="zh-CN" sz="1400" b="1" kern="1200" dirty="0">
            <a:solidFill>
              <a:srgbClr val="FFFFFF"/>
            </a:solidFill>
            <a:latin typeface="微软雅黑" panose="020B0503020204020204" charset="-122"/>
            <a:ea typeface="微软雅黑" panose="020B0503020204020204" charset="-122"/>
            <a:cs typeface="Helvetica"/>
          </a:endParaRPr>
        </a:p>
        <a:p>
          <a:pPr marL="0" lvl="0" indent="0" algn="ctr" defTabSz="622300">
            <a:lnSpc>
              <a:spcPct val="90000"/>
            </a:lnSpc>
            <a:spcBef>
              <a:spcPct val="0"/>
            </a:spcBef>
            <a:spcAft>
              <a:spcPct val="35000"/>
            </a:spcAft>
            <a:buNone/>
          </a:pPr>
          <a:r>
            <a:rPr lang="zh-CN" altLang="en-US" sz="1400" b="1" kern="1200" dirty="0">
              <a:solidFill>
                <a:srgbClr val="FFFFFF"/>
              </a:solidFill>
              <a:latin typeface="微软雅黑" panose="020B0503020204020204" charset="-122"/>
              <a:ea typeface="微软雅黑" panose="020B0503020204020204" charset="-122"/>
              <a:cs typeface="Helvetica"/>
            </a:rPr>
            <a:t>（供应商）</a:t>
          </a:r>
          <a:endParaRPr sz="1400" b="1" kern="1200" dirty="0">
            <a:solidFill>
              <a:srgbClr val="FFFFFF"/>
            </a:solidFill>
            <a:latin typeface="微软雅黑" panose="020B0503020204020204" charset="-122"/>
            <a:ea typeface="微软雅黑" panose="020B0503020204020204" charset="-122"/>
            <a:cs typeface="Helvetica"/>
          </a:endParaRPr>
        </a:p>
      </dsp:txBody>
      <dsp:txXfrm>
        <a:off x="2393893" y="2676984"/>
        <a:ext cx="1047834" cy="2016173"/>
      </dsp:txXfrm>
    </dsp:sp>
    <dsp:sp modelId="{68C85E95-2FFA-43D7-8352-62804AA7BC26}">
      <dsp:nvSpPr>
        <dsp:cNvPr id="0" name=""/>
        <dsp:cNvSpPr/>
      </dsp:nvSpPr>
      <dsp:spPr>
        <a:xfrm>
          <a:off x="3520677" y="2644384"/>
          <a:ext cx="1113034" cy="2081373"/>
        </a:xfrm>
        <a:prstGeom prst="roundRect">
          <a:avLst>
            <a:gd name="adj" fmla="val 10000"/>
          </a:avLst>
        </a:prstGeom>
        <a:solidFill>
          <a:srgbClr val="C00000"/>
        </a:solidFill>
        <a:ln w="12700" cap="flat" cmpd="sng" algn="ctr">
          <a:solidFill>
            <a:prstClr val="white">
              <a:hueOff val="0"/>
              <a:satOff val="0"/>
              <a:lumOff val="0"/>
              <a:alphaOff val="0"/>
            </a:prst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zh-CN" altLang="en-US" sz="1400" b="1" kern="1200" dirty="0">
              <a:solidFill>
                <a:srgbClr val="FFFFFF"/>
              </a:solidFill>
              <a:latin typeface="微软雅黑" panose="020B0503020204020204" charset="-122"/>
              <a:ea typeface="微软雅黑" panose="020B0503020204020204" charset="-122"/>
              <a:cs typeface="Helvetica"/>
            </a:rPr>
            <a:t>付费会员</a:t>
          </a:r>
          <a:endParaRPr lang="en-US" altLang="zh-CN" sz="1400" b="1" kern="1200" dirty="0">
            <a:solidFill>
              <a:srgbClr val="FFFFFF"/>
            </a:solidFill>
            <a:latin typeface="微软雅黑" panose="020B0503020204020204" charset="-122"/>
            <a:ea typeface="微软雅黑" panose="020B0503020204020204" charset="-122"/>
            <a:cs typeface="Helvetica"/>
          </a:endParaRPr>
        </a:p>
        <a:p>
          <a:pPr marL="0" lvl="0" indent="0" algn="ctr" defTabSz="666750">
            <a:lnSpc>
              <a:spcPct val="90000"/>
            </a:lnSpc>
            <a:spcBef>
              <a:spcPct val="0"/>
            </a:spcBef>
            <a:spcAft>
              <a:spcPct val="35000"/>
            </a:spcAft>
            <a:buNone/>
          </a:pPr>
          <a:r>
            <a:rPr lang="zh-CN" altLang="en-US" sz="1400" b="1" kern="1200" dirty="0">
              <a:solidFill>
                <a:srgbClr val="FFFFFF"/>
              </a:solidFill>
              <a:latin typeface="微软雅黑" panose="020B0503020204020204" charset="-122"/>
              <a:ea typeface="微软雅黑" panose="020B0503020204020204" charset="-122"/>
              <a:cs typeface="Helvetica"/>
            </a:rPr>
            <a:t>（供应商）</a:t>
          </a:r>
          <a:endParaRPr sz="1400" b="1" kern="1200" dirty="0">
            <a:solidFill>
              <a:srgbClr val="FFFFFF"/>
            </a:solidFill>
            <a:latin typeface="微软雅黑" panose="020B0503020204020204" charset="-122"/>
            <a:ea typeface="微软雅黑" panose="020B0503020204020204" charset="-122"/>
            <a:cs typeface="Helvetica"/>
          </a:endParaRPr>
        </a:p>
      </dsp:txBody>
      <dsp:txXfrm>
        <a:off x="3553277" y="2676984"/>
        <a:ext cx="1047834" cy="2016173"/>
      </dsp:txXfrm>
    </dsp:sp>
    <dsp:sp modelId="{34F7A0FD-527E-4588-8C86-47B52935FD84}">
      <dsp:nvSpPr>
        <dsp:cNvPr id="0" name=""/>
        <dsp:cNvSpPr/>
      </dsp:nvSpPr>
      <dsp:spPr>
        <a:xfrm>
          <a:off x="4680061" y="2644384"/>
          <a:ext cx="1113034" cy="2081373"/>
        </a:xfrm>
        <a:prstGeom prst="roundRect">
          <a:avLst>
            <a:gd name="adj" fmla="val 10000"/>
          </a:avLst>
        </a:prstGeom>
        <a:solidFill>
          <a:srgbClr val="C00000"/>
        </a:solidFill>
        <a:ln w="12700" cap="flat" cmpd="sng" algn="ctr">
          <a:solidFill>
            <a:prstClr val="white">
              <a:hueOff val="0"/>
              <a:satOff val="0"/>
              <a:lumOff val="0"/>
              <a:alphaOff val="0"/>
            </a:prst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zh-CN" altLang="en-US" sz="1400" b="1" kern="1200" dirty="0">
              <a:solidFill>
                <a:srgbClr val="FFFFFF"/>
              </a:solidFill>
              <a:latin typeface="微软雅黑" panose="020B0503020204020204" charset="-122"/>
              <a:ea typeface="微软雅黑" panose="020B0503020204020204" charset="-122"/>
              <a:cs typeface="Helvetica"/>
            </a:rPr>
            <a:t>直通车</a:t>
          </a:r>
          <a:endParaRPr lang="en-US" altLang="zh-CN" sz="1400" b="1" kern="1200" dirty="0">
            <a:solidFill>
              <a:srgbClr val="FFFFFF"/>
            </a:solidFill>
            <a:latin typeface="微软雅黑" panose="020B0503020204020204" charset="-122"/>
            <a:ea typeface="微软雅黑" panose="020B0503020204020204" charset="-122"/>
            <a:cs typeface="Helvetica"/>
          </a:endParaRPr>
        </a:p>
        <a:p>
          <a:pPr marL="0" lvl="0" indent="0" algn="ctr" defTabSz="666750">
            <a:lnSpc>
              <a:spcPct val="90000"/>
            </a:lnSpc>
            <a:spcBef>
              <a:spcPct val="0"/>
            </a:spcBef>
            <a:spcAft>
              <a:spcPct val="35000"/>
            </a:spcAft>
            <a:buNone/>
          </a:pPr>
          <a:r>
            <a:rPr lang="zh-CN" altLang="en-US" sz="1400" b="1" kern="1200" dirty="0">
              <a:solidFill>
                <a:srgbClr val="FFFFFF"/>
              </a:solidFill>
              <a:latin typeface="微软雅黑" panose="020B0503020204020204" charset="-122"/>
              <a:ea typeface="微软雅黑" panose="020B0503020204020204" charset="-122"/>
              <a:cs typeface="Helvetica"/>
            </a:rPr>
            <a:t>（供应商）</a:t>
          </a:r>
          <a:endParaRPr sz="1400" b="1" kern="1200" dirty="0">
            <a:solidFill>
              <a:srgbClr val="FFFFFF"/>
            </a:solidFill>
            <a:latin typeface="微软雅黑" panose="020B0503020204020204" charset="-122"/>
            <a:ea typeface="微软雅黑" panose="020B0503020204020204" charset="-122"/>
            <a:cs typeface="Helvetica"/>
          </a:endParaRPr>
        </a:p>
      </dsp:txBody>
      <dsp:txXfrm>
        <a:off x="4712661" y="2676984"/>
        <a:ext cx="1047834" cy="2016173"/>
      </dsp:txXfrm>
    </dsp:sp>
    <dsp:sp modelId="{3B2E8C36-D18E-4C8D-B92A-C9631674A657}">
      <dsp:nvSpPr>
        <dsp:cNvPr id="0" name=""/>
        <dsp:cNvSpPr/>
      </dsp:nvSpPr>
      <dsp:spPr>
        <a:xfrm>
          <a:off x="5839446" y="2644384"/>
          <a:ext cx="1113034" cy="2081373"/>
        </a:xfrm>
        <a:prstGeom prst="roundRect">
          <a:avLst>
            <a:gd name="adj" fmla="val 10000"/>
          </a:avLst>
        </a:prstGeom>
        <a:solidFill>
          <a:srgbClr val="C00000"/>
        </a:solidFill>
        <a:ln w="12700" cap="flat" cmpd="sng" algn="ctr">
          <a:solidFill>
            <a:prstClr val="white">
              <a:hueOff val="0"/>
              <a:satOff val="0"/>
              <a:lumOff val="0"/>
              <a:alphaOff val="0"/>
            </a:prst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zh-CN" altLang="en-US" sz="1400" b="1" kern="1200" dirty="0">
              <a:solidFill>
                <a:srgbClr val="FFFFFF"/>
              </a:solidFill>
              <a:latin typeface="微软雅黑" panose="020B0503020204020204" charset="-122"/>
              <a:ea typeface="微软雅黑" panose="020B0503020204020204" charset="-122"/>
              <a:cs typeface="Helvetica"/>
            </a:rPr>
            <a:t>优质采购商</a:t>
          </a:r>
          <a:endParaRPr lang="en-US" altLang="zh-CN" sz="1400" b="1" kern="1200" dirty="0">
            <a:solidFill>
              <a:srgbClr val="FFFFFF"/>
            </a:solidFill>
            <a:latin typeface="微软雅黑" panose="020B0503020204020204" charset="-122"/>
            <a:ea typeface="微软雅黑" panose="020B0503020204020204" charset="-122"/>
            <a:cs typeface="Helvetica"/>
          </a:endParaRPr>
        </a:p>
        <a:p>
          <a:pPr marL="0" lvl="0" indent="0" algn="ctr" defTabSz="666750">
            <a:lnSpc>
              <a:spcPct val="90000"/>
            </a:lnSpc>
            <a:spcBef>
              <a:spcPct val="0"/>
            </a:spcBef>
            <a:spcAft>
              <a:spcPct val="35000"/>
            </a:spcAft>
            <a:buNone/>
          </a:pPr>
          <a:r>
            <a:rPr lang="zh-CN" altLang="en-US" sz="1400" b="1" kern="1200" dirty="0">
              <a:solidFill>
                <a:srgbClr val="FFFFFF"/>
              </a:solidFill>
              <a:latin typeface="微软雅黑" panose="020B0503020204020204" charset="-122"/>
              <a:ea typeface="微软雅黑" panose="020B0503020204020204" charset="-122"/>
              <a:cs typeface="Helvetica"/>
            </a:rPr>
            <a:t>（采购商）</a:t>
          </a:r>
          <a:endParaRPr sz="1400" b="1" kern="1200" dirty="0">
            <a:solidFill>
              <a:srgbClr val="FFFFFF"/>
            </a:solidFill>
            <a:latin typeface="微软雅黑" panose="020B0503020204020204" charset="-122"/>
            <a:ea typeface="微软雅黑" panose="020B0503020204020204" charset="-122"/>
            <a:cs typeface="Helvetica"/>
          </a:endParaRPr>
        </a:p>
      </dsp:txBody>
      <dsp:txXfrm>
        <a:off x="5872046" y="2676984"/>
        <a:ext cx="1047834" cy="2016173"/>
      </dsp:txXfrm>
    </dsp:sp>
    <dsp:sp modelId="{41C3EB36-5023-42E9-BFE3-DC734629683C}">
      <dsp:nvSpPr>
        <dsp:cNvPr id="0" name=""/>
        <dsp:cNvSpPr/>
      </dsp:nvSpPr>
      <dsp:spPr bwMode="white">
        <a:xfrm>
          <a:off x="7073773" y="1320302"/>
          <a:ext cx="4627763" cy="1126093"/>
        </a:xfrm>
        <a:prstGeom prst="roundRect">
          <a:avLst>
            <a:gd name="adj" fmla="val 10000"/>
          </a:avLst>
        </a:prstGeom>
        <a:solidFill>
          <a:schemeClr val="accent4">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zh-CN" altLang="en-US" sz="1800" b="1" kern="1200" dirty="0">
              <a:latin typeface="微软雅黑" panose="020B0503020204020204" charset="-122"/>
              <a:ea typeface="微软雅黑" panose="020B0503020204020204" charset="-122"/>
            </a:rPr>
            <a:t>活动功能</a:t>
          </a:r>
          <a:endParaRPr sz="1800" kern="1200" dirty="0"/>
        </a:p>
      </dsp:txBody>
      <dsp:txXfrm>
        <a:off x="7106755" y="1353284"/>
        <a:ext cx="4561799" cy="1060129"/>
      </dsp:txXfrm>
    </dsp:sp>
    <dsp:sp modelId="{48137DAA-679B-40C7-B8CD-1154370CCB3E}">
      <dsp:nvSpPr>
        <dsp:cNvPr id="0" name=""/>
        <dsp:cNvSpPr/>
      </dsp:nvSpPr>
      <dsp:spPr bwMode="white">
        <a:xfrm>
          <a:off x="7092061" y="2644384"/>
          <a:ext cx="1113034" cy="2081373"/>
        </a:xfrm>
        <a:prstGeom prst="roundRect">
          <a:avLst>
            <a:gd name="adj" fmla="val 10000"/>
          </a:avLst>
        </a:prstGeom>
        <a:solidFill>
          <a:srgbClr val="C00000"/>
        </a:solidFill>
        <a:ln w="12700" cap="flat" cmpd="sng" algn="ctr">
          <a:solidFill>
            <a:prstClr val="white">
              <a:hueOff val="0"/>
              <a:satOff val="0"/>
              <a:lumOff val="0"/>
              <a:alphaOff val="0"/>
            </a:prst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zh-CN" altLang="en-US" sz="1400" b="1" kern="1200" dirty="0">
              <a:solidFill>
                <a:prstClr val="white"/>
              </a:solidFill>
              <a:latin typeface="微软雅黑" panose="020B0503020204020204" charset="-122"/>
              <a:ea typeface="微软雅黑" panose="020B0503020204020204" charset="-122"/>
              <a:cs typeface="+mn-cs"/>
            </a:rPr>
            <a:t>每日签到</a:t>
          </a:r>
          <a:endParaRPr sz="1400" b="1" kern="1200" dirty="0">
            <a:solidFill>
              <a:prstClr val="white"/>
            </a:solidFill>
            <a:latin typeface="微软雅黑" panose="020B0503020204020204" charset="-122"/>
            <a:ea typeface="微软雅黑" panose="020B0503020204020204" charset="-122"/>
            <a:cs typeface="+mn-cs"/>
          </a:endParaRPr>
        </a:p>
      </dsp:txBody>
      <dsp:txXfrm>
        <a:off x="7124661" y="2676984"/>
        <a:ext cx="1047834" cy="2016173"/>
      </dsp:txXfrm>
    </dsp:sp>
    <dsp:sp modelId="{12BFFBCA-9337-4F46-8517-74A6B2EEC51D}">
      <dsp:nvSpPr>
        <dsp:cNvPr id="0" name=""/>
        <dsp:cNvSpPr/>
      </dsp:nvSpPr>
      <dsp:spPr bwMode="white">
        <a:xfrm>
          <a:off x="8251445" y="2644384"/>
          <a:ext cx="1113034" cy="2081373"/>
        </a:xfrm>
        <a:prstGeom prst="roundRect">
          <a:avLst>
            <a:gd name="adj" fmla="val 10000"/>
          </a:avLst>
        </a:prstGeom>
        <a:solidFill>
          <a:srgbClr val="C00000"/>
        </a:solidFill>
        <a:ln w="12700" cap="flat" cmpd="sng" algn="ctr">
          <a:solidFill>
            <a:prstClr val="white">
              <a:hueOff val="0"/>
              <a:satOff val="0"/>
              <a:lumOff val="0"/>
              <a:alphaOff val="0"/>
            </a:prst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zh-CN" altLang="en-US" sz="1400" b="1" kern="1200" dirty="0">
              <a:solidFill>
                <a:prstClr val="white"/>
              </a:solidFill>
              <a:latin typeface="微软雅黑" panose="020B0503020204020204" charset="-122"/>
              <a:ea typeface="微软雅黑" panose="020B0503020204020204" charset="-122"/>
              <a:cs typeface="+mn-cs"/>
            </a:rPr>
            <a:t>每日任务</a:t>
          </a:r>
          <a:endParaRPr lang="en-US" altLang="zh-CN" sz="1400" b="1" kern="1200" dirty="0">
            <a:solidFill>
              <a:prstClr val="white"/>
            </a:solidFill>
            <a:latin typeface="微软雅黑" panose="020B0503020204020204" charset="-122"/>
            <a:ea typeface="微软雅黑" panose="020B0503020204020204" charset="-122"/>
            <a:cs typeface="+mn-cs"/>
          </a:endParaRPr>
        </a:p>
        <a:p>
          <a:pPr marL="0" lvl="0" indent="0" algn="ctr" defTabSz="622300">
            <a:lnSpc>
              <a:spcPct val="90000"/>
            </a:lnSpc>
            <a:spcBef>
              <a:spcPct val="0"/>
            </a:spcBef>
            <a:spcAft>
              <a:spcPct val="35000"/>
            </a:spcAft>
            <a:buNone/>
          </a:pPr>
          <a:r>
            <a:rPr lang="zh-CN" altLang="en-US" sz="1400" b="1" kern="1200" dirty="0">
              <a:solidFill>
                <a:prstClr val="white"/>
              </a:solidFill>
              <a:latin typeface="微软雅黑" panose="020B0503020204020204" charset="-122"/>
              <a:ea typeface="微软雅黑" panose="020B0503020204020204" charset="-122"/>
              <a:cs typeface="+mn-cs"/>
            </a:rPr>
            <a:t>（供应商）</a:t>
          </a:r>
          <a:endParaRPr sz="1400" b="1" kern="1200" dirty="0">
            <a:solidFill>
              <a:prstClr val="white"/>
            </a:solidFill>
            <a:latin typeface="微软雅黑" panose="020B0503020204020204" charset="-122"/>
            <a:ea typeface="微软雅黑" panose="020B0503020204020204" charset="-122"/>
            <a:cs typeface="+mn-cs"/>
          </a:endParaRPr>
        </a:p>
      </dsp:txBody>
      <dsp:txXfrm>
        <a:off x="8284045" y="2676984"/>
        <a:ext cx="1047834" cy="2016173"/>
      </dsp:txXfrm>
    </dsp:sp>
    <dsp:sp modelId="{BFB8A34C-39C6-4459-A186-2F6574E5C545}">
      <dsp:nvSpPr>
        <dsp:cNvPr id="0" name=""/>
        <dsp:cNvSpPr/>
      </dsp:nvSpPr>
      <dsp:spPr bwMode="white">
        <a:xfrm>
          <a:off x="9410830" y="2644384"/>
          <a:ext cx="1113034" cy="2081373"/>
        </a:xfrm>
        <a:prstGeom prst="roundRect">
          <a:avLst>
            <a:gd name="adj" fmla="val 10000"/>
          </a:avLst>
        </a:prstGeom>
        <a:solidFill>
          <a:srgbClr val="C00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zh-CN" altLang="en-US" sz="1400" b="1" kern="1200" dirty="0">
              <a:solidFill>
                <a:prstClr val="white"/>
              </a:solidFill>
              <a:latin typeface="微软雅黑" panose="020B0503020204020204" charset="-122"/>
              <a:ea typeface="微软雅黑" panose="020B0503020204020204" charset="-122"/>
              <a:cs typeface="+mn-cs"/>
            </a:rPr>
            <a:t>每日任务</a:t>
          </a:r>
          <a:endParaRPr lang="en-US" altLang="zh-CN" sz="1400" b="1" kern="1200" dirty="0">
            <a:solidFill>
              <a:prstClr val="white"/>
            </a:solidFill>
            <a:latin typeface="微软雅黑" panose="020B0503020204020204" charset="-122"/>
            <a:ea typeface="微软雅黑" panose="020B0503020204020204" charset="-122"/>
            <a:cs typeface="+mn-cs"/>
          </a:endParaRPr>
        </a:p>
        <a:p>
          <a:pPr marL="0" lvl="0" indent="0" algn="ctr" defTabSz="622300">
            <a:lnSpc>
              <a:spcPct val="90000"/>
            </a:lnSpc>
            <a:spcBef>
              <a:spcPct val="0"/>
            </a:spcBef>
            <a:spcAft>
              <a:spcPct val="35000"/>
            </a:spcAft>
            <a:buNone/>
          </a:pPr>
          <a:r>
            <a:rPr lang="zh-CN" altLang="en-US" sz="1400" b="1" kern="1200" dirty="0">
              <a:solidFill>
                <a:prstClr val="white"/>
              </a:solidFill>
              <a:latin typeface="微软雅黑" panose="020B0503020204020204" charset="-122"/>
              <a:ea typeface="微软雅黑" panose="020B0503020204020204" charset="-122"/>
              <a:cs typeface="+mn-cs"/>
            </a:rPr>
            <a:t>（采购商）</a:t>
          </a:r>
          <a:endParaRPr lang="zh-CN" altLang="en-US" sz="1400" b="1" kern="1200" dirty="0">
            <a:latin typeface="微软雅黑" panose="020B0503020204020204" charset="-122"/>
            <a:ea typeface="微软雅黑" panose="020B0503020204020204" charset="-122"/>
          </a:endParaRPr>
        </a:p>
      </dsp:txBody>
      <dsp:txXfrm>
        <a:off x="9443430" y="2676984"/>
        <a:ext cx="1047834" cy="2016173"/>
      </dsp:txXfrm>
    </dsp:sp>
    <dsp:sp modelId="{BA5FE3F9-9C5E-4AB0-BF17-E32F4485CACF}">
      <dsp:nvSpPr>
        <dsp:cNvPr id="0" name=""/>
        <dsp:cNvSpPr/>
      </dsp:nvSpPr>
      <dsp:spPr bwMode="white">
        <a:xfrm>
          <a:off x="10570214" y="2644384"/>
          <a:ext cx="1113034" cy="2081373"/>
        </a:xfrm>
        <a:prstGeom prst="roundRect">
          <a:avLst>
            <a:gd name="adj" fmla="val 10000"/>
          </a:avLst>
        </a:prstGeom>
        <a:solidFill>
          <a:srgbClr val="C00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zh-CN" altLang="en-US" sz="1400" b="1" kern="1200" dirty="0">
              <a:latin typeface="微软雅黑" panose="020B0503020204020204" charset="-122"/>
              <a:ea typeface="微软雅黑" panose="020B0503020204020204" charset="-122"/>
            </a:rPr>
            <a:t>夺标活动</a:t>
          </a:r>
        </a:p>
      </dsp:txBody>
      <dsp:txXfrm>
        <a:off x="10602814" y="2676984"/>
        <a:ext cx="1047834" cy="2016173"/>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4">
  <dgm:title val=""/>
  <dgm:desc val=""/>
  <dgm:catLst>
    <dgm:cat type="hierarchy" pri="4000"/>
    <dgm:cat type="list" pri="24000"/>
    <dgm:cat type="relationship" pri="10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T"/>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t"/>
              </dgm:alg>
            </dgm:if>
            <dgm:else name="Name1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T"/>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t"/>
                    </dgm:alg>
                  </dgm:if>
                  <dgm:else name="Name17">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T"/>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t"/>
                          </dgm:alg>
                        </dgm:if>
                        <dgm:else name="Name24">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T"/>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t"/>
                                </dgm:alg>
                              </dgm:if>
                              <dgm:else name="Name3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1">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media/image1.png>
</file>

<file path=ppt/media/image2.png>
</file>

<file path=ppt/media/image3.jpeg>
</file>

<file path=ppt/media/media1.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6982B93-D878-4220-82A0-3D8A37C64810}" type="datetimeFigureOut">
              <a:rPr lang="zh-CN" altLang="en-US" smtClean="0"/>
              <a:t>2023/1/27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294396F-7CC6-42E5-83BE-72592AAF95CF}"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294396F-7CC6-42E5-83BE-72592AAF95CF}"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294396F-7CC6-42E5-83BE-72592AAF95CF}" type="slidenum">
              <a:rPr lang="zh-CN" altLang="en-US" smtClean="0"/>
              <a:t>10</a:t>
            </a:fld>
            <a:endParaRPr lang="zh-CN" altLang="en-US"/>
          </a:p>
        </p:txBody>
      </p:sp>
    </p:spTree>
    <p:extLst>
      <p:ext uri="{BB962C8B-B14F-4D97-AF65-F5344CB8AC3E}">
        <p14:creationId xmlns:p14="http://schemas.microsoft.com/office/powerpoint/2010/main" val="6465392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294396F-7CC6-42E5-83BE-72592AAF95CF}" type="slidenum">
              <a:rPr lang="zh-CN" altLang="en-US" smtClean="0"/>
              <a:t>11</a:t>
            </a:fld>
            <a:endParaRPr lang="zh-CN" altLang="en-US"/>
          </a:p>
        </p:txBody>
      </p:sp>
    </p:spTree>
    <p:extLst>
      <p:ext uri="{BB962C8B-B14F-4D97-AF65-F5344CB8AC3E}">
        <p14:creationId xmlns:p14="http://schemas.microsoft.com/office/powerpoint/2010/main" val="87756406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294396F-7CC6-42E5-83BE-72592AAF95CF}" type="slidenum">
              <a:rPr lang="zh-CN" altLang="en-US" smtClean="0"/>
              <a:t>12</a:t>
            </a:fld>
            <a:endParaRPr lang="zh-CN" altLang="en-US"/>
          </a:p>
        </p:txBody>
      </p:sp>
    </p:spTree>
    <p:extLst>
      <p:ext uri="{BB962C8B-B14F-4D97-AF65-F5344CB8AC3E}">
        <p14:creationId xmlns:p14="http://schemas.microsoft.com/office/powerpoint/2010/main" val="239476541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294396F-7CC6-42E5-83BE-72592AAF95CF}" type="slidenum">
              <a:rPr lang="zh-CN" altLang="en-US" smtClean="0"/>
              <a:t>13</a:t>
            </a:fld>
            <a:endParaRPr lang="zh-CN" altLang="en-US"/>
          </a:p>
        </p:txBody>
      </p:sp>
    </p:spTree>
    <p:extLst>
      <p:ext uri="{BB962C8B-B14F-4D97-AF65-F5344CB8AC3E}">
        <p14:creationId xmlns:p14="http://schemas.microsoft.com/office/powerpoint/2010/main" val="384880410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294396F-7CC6-42E5-83BE-72592AAF95CF}" type="slidenum">
              <a:rPr lang="zh-CN" altLang="en-US" smtClean="0"/>
              <a:t>14</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294396F-7CC6-42E5-83BE-72592AAF95CF}" type="slidenum">
              <a:rPr lang="zh-CN" altLang="en-US" smtClean="0"/>
              <a:t>2</a:t>
            </a:fld>
            <a:endParaRPr lang="zh-CN" altLang="en-US"/>
          </a:p>
        </p:txBody>
      </p:sp>
    </p:spTree>
    <p:extLst>
      <p:ext uri="{BB962C8B-B14F-4D97-AF65-F5344CB8AC3E}">
        <p14:creationId xmlns:p14="http://schemas.microsoft.com/office/powerpoint/2010/main" val="10154139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294396F-7CC6-42E5-83BE-72592AAF95CF}" type="slidenum">
              <a:rPr lang="zh-CN" altLang="en-US" smtClean="0"/>
              <a:t>3</a:t>
            </a:fld>
            <a:endParaRPr lang="zh-CN" altLang="en-US"/>
          </a:p>
        </p:txBody>
      </p:sp>
    </p:spTree>
    <p:extLst>
      <p:ext uri="{BB962C8B-B14F-4D97-AF65-F5344CB8AC3E}">
        <p14:creationId xmlns:p14="http://schemas.microsoft.com/office/powerpoint/2010/main" val="12289115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294396F-7CC6-42E5-83BE-72592AAF95CF}" type="slidenum">
              <a:rPr lang="zh-CN" altLang="en-US" smtClean="0"/>
              <a:t>4</a:t>
            </a:fld>
            <a:endParaRPr lang="zh-CN" altLang="en-US"/>
          </a:p>
        </p:txBody>
      </p:sp>
    </p:spTree>
    <p:extLst>
      <p:ext uri="{BB962C8B-B14F-4D97-AF65-F5344CB8AC3E}">
        <p14:creationId xmlns:p14="http://schemas.microsoft.com/office/powerpoint/2010/main" val="24363140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294396F-7CC6-42E5-83BE-72592AAF95CF}" type="slidenum">
              <a:rPr lang="zh-CN" altLang="en-US" smtClean="0"/>
              <a:t>5</a:t>
            </a:fld>
            <a:endParaRPr lang="zh-CN" altLang="en-US"/>
          </a:p>
        </p:txBody>
      </p:sp>
    </p:spTree>
    <p:extLst>
      <p:ext uri="{BB962C8B-B14F-4D97-AF65-F5344CB8AC3E}">
        <p14:creationId xmlns:p14="http://schemas.microsoft.com/office/powerpoint/2010/main" val="31142977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294396F-7CC6-42E5-83BE-72592AAF95CF}" type="slidenum">
              <a:rPr lang="zh-CN" altLang="en-US" smtClean="0"/>
              <a:t>6</a:t>
            </a:fld>
            <a:endParaRPr lang="zh-CN" altLang="en-US"/>
          </a:p>
        </p:txBody>
      </p:sp>
    </p:spTree>
    <p:extLst>
      <p:ext uri="{BB962C8B-B14F-4D97-AF65-F5344CB8AC3E}">
        <p14:creationId xmlns:p14="http://schemas.microsoft.com/office/powerpoint/2010/main" val="21005024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294396F-7CC6-42E5-83BE-72592AAF95CF}" type="slidenum">
              <a:rPr lang="zh-CN" altLang="en-US" smtClean="0"/>
              <a:t>7</a:t>
            </a:fld>
            <a:endParaRPr lang="zh-CN" altLang="en-US"/>
          </a:p>
        </p:txBody>
      </p:sp>
    </p:spTree>
    <p:extLst>
      <p:ext uri="{BB962C8B-B14F-4D97-AF65-F5344CB8AC3E}">
        <p14:creationId xmlns:p14="http://schemas.microsoft.com/office/powerpoint/2010/main" val="20747442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294396F-7CC6-42E5-83BE-72592AAF95CF}" type="slidenum">
              <a:rPr lang="zh-CN" altLang="en-US" smtClean="0"/>
              <a:t>8</a:t>
            </a:fld>
            <a:endParaRPr lang="zh-CN" altLang="en-US"/>
          </a:p>
        </p:txBody>
      </p:sp>
    </p:spTree>
    <p:extLst>
      <p:ext uri="{BB962C8B-B14F-4D97-AF65-F5344CB8AC3E}">
        <p14:creationId xmlns:p14="http://schemas.microsoft.com/office/powerpoint/2010/main" val="20327414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294396F-7CC6-42E5-83BE-72592AAF95CF}" type="slidenum">
              <a:rPr lang="zh-CN" altLang="en-US" smtClean="0"/>
              <a:t>9</a:t>
            </a:fld>
            <a:endParaRPr lang="zh-CN" altLang="en-US"/>
          </a:p>
        </p:txBody>
      </p:sp>
    </p:spTree>
    <p:extLst>
      <p:ext uri="{BB962C8B-B14F-4D97-AF65-F5344CB8AC3E}">
        <p14:creationId xmlns:p14="http://schemas.microsoft.com/office/powerpoint/2010/main" val="33241267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F2C3DB7C-2D6B-4C00-98DC-0DA6EC76AE3B}" type="datetimeFigureOut">
              <a:rPr lang="zh-CN" altLang="en-US" smtClean="0"/>
              <a:t>2023/1/27</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06651A3-21E8-4EF8-877E-30E54495478B}"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F2C3DB7C-2D6B-4C00-98DC-0DA6EC76AE3B}" type="datetimeFigureOut">
              <a:rPr lang="zh-CN" altLang="en-US" smtClean="0"/>
              <a:t>2023/1/27</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06651A3-21E8-4EF8-877E-30E54495478B}"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F2C3DB7C-2D6B-4C00-98DC-0DA6EC76AE3B}" type="datetimeFigureOut">
              <a:rPr lang="zh-CN" altLang="en-US" smtClean="0"/>
              <a:t>2023/1/27</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06651A3-21E8-4EF8-877E-30E54495478B}"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F2C3DB7C-2D6B-4C00-98DC-0DA6EC76AE3B}" type="datetimeFigureOut">
              <a:rPr lang="zh-CN" altLang="en-US" smtClean="0"/>
              <a:t>2023/1/27</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06651A3-21E8-4EF8-877E-30E54495478B}"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fld id="{F2C3DB7C-2D6B-4C00-98DC-0DA6EC76AE3B}" type="datetimeFigureOut">
              <a:rPr lang="zh-CN" altLang="en-US" smtClean="0"/>
              <a:t>2023/1/27</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06651A3-21E8-4EF8-877E-30E54495478B}"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F2C3DB7C-2D6B-4C00-98DC-0DA6EC76AE3B}" type="datetimeFigureOut">
              <a:rPr lang="zh-CN" altLang="en-US" smtClean="0"/>
              <a:t>2023/1/27</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06651A3-21E8-4EF8-877E-30E54495478B}"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2C3DB7C-2D6B-4C00-98DC-0DA6EC76AE3B}" type="datetimeFigureOut">
              <a:rPr lang="zh-CN" altLang="en-US" smtClean="0"/>
              <a:t>2023/1/27</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06651A3-21E8-4EF8-877E-30E54495478B}"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F2C3DB7C-2D6B-4C00-98DC-0DA6EC76AE3B}" type="datetimeFigureOut">
              <a:rPr lang="zh-CN" altLang="en-US" smtClean="0"/>
              <a:t>2023/1/27</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06651A3-21E8-4EF8-877E-30E54495478B}"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F2C3DB7C-2D6B-4C00-98DC-0DA6EC76AE3B}" type="datetimeFigureOut">
              <a:rPr lang="zh-CN" altLang="en-US" smtClean="0"/>
              <a:t>2023/1/27</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06651A3-21E8-4EF8-877E-30E54495478B}"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2C3DB7C-2D6B-4C00-98DC-0DA6EC76AE3B}" type="datetimeFigureOut">
              <a:rPr lang="zh-CN" altLang="en-US" smtClean="0"/>
              <a:t>2023/1/27</a:t>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6651A3-21E8-4EF8-877E-30E54495478B}"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jpeg"/><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矩形 25"/>
          <p:cNvSpPr/>
          <p:nvPr/>
        </p:nvSpPr>
        <p:spPr>
          <a:xfrm>
            <a:off x="0" y="1830145"/>
            <a:ext cx="12192000" cy="304287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4" name="魅族Flyme5官方介绍视频_高清">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95951" y="-2346385"/>
            <a:ext cx="609600" cy="609600"/>
          </a:xfrm>
          <a:prstGeom prst="rect">
            <a:avLst/>
          </a:prstGeom>
        </p:spPr>
      </p:pic>
      <p:sp>
        <p:nvSpPr>
          <p:cNvPr id="45" name="TextBox 44"/>
          <p:cNvSpPr txBox="1"/>
          <p:nvPr/>
        </p:nvSpPr>
        <p:spPr>
          <a:xfrm>
            <a:off x="2231708" y="2671280"/>
            <a:ext cx="7728585" cy="400110"/>
          </a:xfrm>
          <a:prstGeom prst="rect">
            <a:avLst/>
          </a:prstGeom>
          <a:noFill/>
        </p:spPr>
        <p:txBody>
          <a:bodyPr wrap="square" rtlCol="0">
            <a:spAutoFit/>
          </a:bodyPr>
          <a:lstStyle/>
          <a:p>
            <a:pPr algn="ctr"/>
            <a:r>
              <a:rPr lang="en-US" altLang="zh-CN" sz="2000" dirty="0">
                <a:solidFill>
                  <a:srgbClr val="D00000"/>
                </a:solidFill>
                <a:latin typeface="微软雅黑" panose="020B0503020204020204" pitchFamily="34" charset="-122"/>
                <a:ea typeface="微软雅黑" panose="020B0503020204020204" pitchFamily="34" charset="-122"/>
              </a:rPr>
              <a:t>PRODUCT INTRODUCTION / NEW PRODUCT RELEASE</a:t>
            </a:r>
            <a:endParaRPr lang="zh-CN" altLang="en-US" sz="2000" dirty="0">
              <a:solidFill>
                <a:srgbClr val="D00000"/>
              </a:solidFill>
              <a:latin typeface="微软雅黑" panose="020B0503020204020204" pitchFamily="34" charset="-122"/>
              <a:ea typeface="微软雅黑" panose="020B0503020204020204" pitchFamily="34" charset="-122"/>
            </a:endParaRPr>
          </a:p>
        </p:txBody>
      </p:sp>
      <p:sp>
        <p:nvSpPr>
          <p:cNvPr id="47" name="文本框 17"/>
          <p:cNvSpPr txBox="1"/>
          <p:nvPr/>
        </p:nvSpPr>
        <p:spPr>
          <a:xfrm>
            <a:off x="4367809" y="5737162"/>
            <a:ext cx="3456382" cy="414676"/>
          </a:xfrm>
          <a:prstGeom prst="rect">
            <a:avLst/>
          </a:prstGeom>
          <a:noFill/>
          <a:ln w="6350">
            <a:no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ctr">
              <a:spcAft>
                <a:spcPts val="0"/>
              </a:spcAft>
            </a:pPr>
            <a:r>
              <a:rPr lang="zh-CN" altLang="en-US" b="1" kern="100" dirty="0">
                <a:solidFill>
                  <a:schemeClr val="tx1">
                    <a:lumMod val="85000"/>
                    <a:lumOff val="15000"/>
                  </a:schemeClr>
                </a:solidFill>
                <a:ea typeface="微软雅黑" panose="020B0503020204020204" pitchFamily="34" charset="-122"/>
                <a:cs typeface="Arial" panose="020B0604020202020204"/>
              </a:rPr>
              <a:t>河南鑫谷科技</a:t>
            </a:r>
            <a:r>
              <a:rPr lang="zh-CN" b="1" kern="100" dirty="0">
                <a:solidFill>
                  <a:schemeClr val="tx1">
                    <a:lumMod val="85000"/>
                    <a:lumOff val="15000"/>
                  </a:schemeClr>
                </a:solidFill>
                <a:ea typeface="微软雅黑" panose="020B0503020204020204" pitchFamily="34" charset="-122"/>
                <a:cs typeface="Arial" panose="020B0604020202020204"/>
              </a:rPr>
              <a:t>有限公司</a:t>
            </a:r>
          </a:p>
        </p:txBody>
      </p:sp>
      <p:sp>
        <p:nvSpPr>
          <p:cNvPr id="13" name="文本框 3"/>
          <p:cNvSpPr txBox="1"/>
          <p:nvPr/>
        </p:nvSpPr>
        <p:spPr>
          <a:xfrm>
            <a:off x="4997111" y="6076878"/>
            <a:ext cx="2197779" cy="530915"/>
          </a:xfrm>
          <a:prstGeom prst="rect">
            <a:avLst/>
          </a:prstGeom>
          <a:noFill/>
          <a:effectLst/>
        </p:spPr>
        <p:txBody>
          <a:bodyPr wrap="square" lIns="68580" tIns="34290" rIns="68580" bIns="34290" rtlCol="0">
            <a:spAutoFit/>
          </a:bodyPr>
          <a:lstStyle/>
          <a:p>
            <a:pPr algn="ctr"/>
            <a:r>
              <a:rPr lang="zh-CN" altLang="en-US" sz="1500" b="1" dirty="0">
                <a:solidFill>
                  <a:schemeClr val="tx1">
                    <a:lumMod val="85000"/>
                    <a:lumOff val="15000"/>
                  </a:schemeClr>
                </a:solidFill>
                <a:latin typeface="微软雅黑" panose="020B0503020204020204" pitchFamily="34" charset="-122"/>
                <a:ea typeface="微软雅黑" panose="020B0503020204020204" pitchFamily="34" charset="-122"/>
                <a:sym typeface="微软雅黑" panose="020B0503020204020204" pitchFamily="34" charset="-122"/>
              </a:rPr>
              <a:t>演讲人：康良 </a:t>
            </a:r>
            <a:r>
              <a:rPr lang="en-US" altLang="zh-CN" sz="1500" b="1" dirty="0">
                <a:solidFill>
                  <a:schemeClr val="tx1">
                    <a:lumMod val="85000"/>
                    <a:lumOff val="15000"/>
                  </a:schemeClr>
                </a:solidFill>
                <a:latin typeface="微软雅黑" panose="020B0503020204020204" pitchFamily="34" charset="-122"/>
                <a:ea typeface="微软雅黑" panose="020B0503020204020204" pitchFamily="34" charset="-122"/>
                <a:sym typeface="微软雅黑" panose="020B0503020204020204" pitchFamily="34" charset="-122"/>
              </a:rPr>
              <a:t>18239995730</a:t>
            </a:r>
          </a:p>
        </p:txBody>
      </p:sp>
      <p:grpSp>
        <p:nvGrpSpPr>
          <p:cNvPr id="4" name="组合 3"/>
          <p:cNvGrpSpPr/>
          <p:nvPr/>
        </p:nvGrpSpPr>
        <p:grpSpPr>
          <a:xfrm>
            <a:off x="580651" y="5097661"/>
            <a:ext cx="1017541" cy="99011"/>
            <a:chOff x="4463740" y="4038839"/>
            <a:chExt cx="1017541" cy="99011"/>
          </a:xfrm>
        </p:grpSpPr>
        <p:sp>
          <p:nvSpPr>
            <p:cNvPr id="16" name="椭圆 15"/>
            <p:cNvSpPr/>
            <p:nvPr/>
          </p:nvSpPr>
          <p:spPr>
            <a:xfrm>
              <a:off x="4463740" y="4038839"/>
              <a:ext cx="99011" cy="99011"/>
            </a:xfrm>
            <a:prstGeom prst="ellipse">
              <a:avLst/>
            </a:prstGeom>
            <a:solidFill>
              <a:srgbClr val="D000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latin typeface="微软雅黑" panose="020B0503020204020204" pitchFamily="34" charset="-122"/>
                <a:ea typeface="微软雅黑" panose="020B0503020204020204" pitchFamily="34" charset="-122"/>
                <a:cs typeface="+mn-ea"/>
                <a:sym typeface="微软雅黑" panose="020B0503020204020204" pitchFamily="34" charset="-122"/>
              </a:endParaRPr>
            </a:p>
          </p:txBody>
        </p:sp>
        <p:sp>
          <p:nvSpPr>
            <p:cNvPr id="18" name="椭圆 17"/>
            <p:cNvSpPr/>
            <p:nvPr/>
          </p:nvSpPr>
          <p:spPr>
            <a:xfrm>
              <a:off x="4693372" y="4038839"/>
              <a:ext cx="99011" cy="99011"/>
            </a:xfrm>
            <a:prstGeom prst="ellipse">
              <a:avLst/>
            </a:prstGeom>
            <a:solidFill>
              <a:srgbClr val="D000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latin typeface="微软雅黑" panose="020B0503020204020204" pitchFamily="34" charset="-122"/>
                <a:ea typeface="微软雅黑" panose="020B0503020204020204" pitchFamily="34" charset="-122"/>
                <a:cs typeface="+mn-ea"/>
                <a:sym typeface="微软雅黑" panose="020B0503020204020204" pitchFamily="34" charset="-122"/>
              </a:endParaRPr>
            </a:p>
          </p:txBody>
        </p:sp>
        <p:sp>
          <p:nvSpPr>
            <p:cNvPr id="19" name="椭圆 18"/>
            <p:cNvSpPr/>
            <p:nvPr/>
          </p:nvSpPr>
          <p:spPr>
            <a:xfrm>
              <a:off x="4923005" y="4038839"/>
              <a:ext cx="99011" cy="99011"/>
            </a:xfrm>
            <a:prstGeom prst="ellipse">
              <a:avLst/>
            </a:prstGeom>
            <a:solidFill>
              <a:srgbClr val="D000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latin typeface="微软雅黑" panose="020B0503020204020204" pitchFamily="34" charset="-122"/>
                <a:ea typeface="微软雅黑" panose="020B0503020204020204" pitchFamily="34" charset="-122"/>
                <a:cs typeface="+mn-ea"/>
                <a:sym typeface="微软雅黑" panose="020B0503020204020204" pitchFamily="34" charset="-122"/>
              </a:endParaRPr>
            </a:p>
          </p:txBody>
        </p:sp>
        <p:sp>
          <p:nvSpPr>
            <p:cNvPr id="20" name="椭圆 19"/>
            <p:cNvSpPr/>
            <p:nvPr/>
          </p:nvSpPr>
          <p:spPr>
            <a:xfrm>
              <a:off x="5152638" y="4038839"/>
              <a:ext cx="99011" cy="99011"/>
            </a:xfrm>
            <a:prstGeom prst="ellipse">
              <a:avLst/>
            </a:prstGeom>
            <a:solidFill>
              <a:srgbClr val="D000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latin typeface="微软雅黑" panose="020B0503020204020204" pitchFamily="34" charset="-122"/>
                <a:ea typeface="微软雅黑" panose="020B0503020204020204" pitchFamily="34" charset="-122"/>
                <a:cs typeface="+mn-ea"/>
                <a:sym typeface="微软雅黑" panose="020B0503020204020204" pitchFamily="34" charset="-122"/>
              </a:endParaRPr>
            </a:p>
          </p:txBody>
        </p:sp>
        <p:sp>
          <p:nvSpPr>
            <p:cNvPr id="21" name="椭圆 20"/>
            <p:cNvSpPr/>
            <p:nvPr/>
          </p:nvSpPr>
          <p:spPr>
            <a:xfrm>
              <a:off x="5382270" y="4038839"/>
              <a:ext cx="99011" cy="99011"/>
            </a:xfrm>
            <a:prstGeom prst="ellipse">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latin typeface="微软雅黑" panose="020B0503020204020204" pitchFamily="34" charset="-122"/>
                <a:ea typeface="微软雅黑" panose="020B0503020204020204" pitchFamily="34" charset="-122"/>
                <a:cs typeface="+mn-ea"/>
                <a:sym typeface="微软雅黑" panose="020B0503020204020204" pitchFamily="34" charset="-122"/>
              </a:endParaRPr>
            </a:p>
          </p:txBody>
        </p:sp>
      </p:grpSp>
      <p:sp>
        <p:nvSpPr>
          <p:cNvPr id="5" name="矩形 4"/>
          <p:cNvSpPr/>
          <p:nvPr/>
        </p:nvSpPr>
        <p:spPr>
          <a:xfrm>
            <a:off x="0" y="1830145"/>
            <a:ext cx="12192000" cy="2941321"/>
          </a:xfrm>
          <a:prstGeom prst="rect">
            <a:avLst/>
          </a:prstGeom>
          <a:solidFill>
            <a:srgbClr val="D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p:cNvSpPr/>
          <p:nvPr/>
        </p:nvSpPr>
        <p:spPr>
          <a:xfrm>
            <a:off x="0" y="1830145"/>
            <a:ext cx="4983480" cy="3042879"/>
          </a:xfrm>
          <a:prstGeom prst="rect">
            <a:avLst/>
          </a:prstGeom>
          <a:blipFill dpi="0" rotWithShape="1">
            <a:blip r:embed="rId6">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文本框 17"/>
          <p:cNvSpPr txBox="1"/>
          <p:nvPr/>
        </p:nvSpPr>
        <p:spPr>
          <a:xfrm>
            <a:off x="7824191" y="1285231"/>
            <a:ext cx="3456382" cy="414676"/>
          </a:xfrm>
          <a:prstGeom prst="rect">
            <a:avLst/>
          </a:prstGeom>
          <a:noFill/>
          <a:ln w="6350">
            <a:no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indent="342900" algn="r">
              <a:spcAft>
                <a:spcPts val="0"/>
              </a:spcAft>
            </a:pPr>
            <a:r>
              <a:rPr lang="zh-CN" altLang="en-US" sz="2400" kern="100" dirty="0">
                <a:solidFill>
                  <a:srgbClr val="D00000"/>
                </a:solidFill>
                <a:effectLst/>
                <a:latin typeface="微软雅黑" panose="020B0503020204020204" pitchFamily="34" charset="-122"/>
                <a:ea typeface="微软雅黑" panose="020B0503020204020204" pitchFamily="34" charset="-122"/>
                <a:cs typeface="Times New Roman" panose="02020603050405020304"/>
              </a:rPr>
              <a:t>科技创新</a:t>
            </a:r>
            <a:r>
              <a:rPr lang="en-US" altLang="zh-CN" sz="2400" kern="100" dirty="0">
                <a:solidFill>
                  <a:srgbClr val="D00000"/>
                </a:solidFill>
                <a:effectLst/>
                <a:latin typeface="微软雅黑" panose="020B0503020204020204" pitchFamily="34" charset="-122"/>
                <a:ea typeface="微软雅黑" panose="020B0503020204020204" pitchFamily="34" charset="-122"/>
                <a:cs typeface="Times New Roman" panose="02020603050405020304"/>
              </a:rPr>
              <a:t>/</a:t>
            </a:r>
            <a:r>
              <a:rPr lang="zh-CN" altLang="en-US" sz="2400" kern="100" dirty="0">
                <a:solidFill>
                  <a:srgbClr val="D00000"/>
                </a:solidFill>
                <a:latin typeface="微软雅黑" panose="020B0503020204020204" pitchFamily="34" charset="-122"/>
                <a:ea typeface="微软雅黑" panose="020B0503020204020204" pitchFamily="34" charset="-122"/>
                <a:cs typeface="Times New Roman" panose="02020603050405020304"/>
              </a:rPr>
              <a:t>合作共赢</a:t>
            </a:r>
            <a:r>
              <a:rPr lang="en-US" sz="2400" kern="100" dirty="0">
                <a:solidFill>
                  <a:srgbClr val="D00000"/>
                </a:solidFill>
                <a:effectLst/>
                <a:latin typeface="微软雅黑" panose="020B0503020204020204" pitchFamily="34" charset="-122"/>
                <a:ea typeface="微软雅黑" panose="020B0503020204020204" pitchFamily="34" charset="-122"/>
                <a:cs typeface="Times New Roman" panose="02020603050405020304"/>
              </a:rPr>
              <a:t> </a:t>
            </a:r>
            <a:endParaRPr lang="zh-CN" sz="1200" kern="100" dirty="0">
              <a:solidFill>
                <a:srgbClr val="D00000"/>
              </a:solidFill>
              <a:effectLst/>
              <a:latin typeface="微软雅黑" panose="020B0503020204020204" pitchFamily="34" charset="-122"/>
              <a:ea typeface="微软雅黑" panose="020B0503020204020204" pitchFamily="34" charset="-122"/>
              <a:cs typeface="Times New Roman" panose="02020603050405020304"/>
            </a:endParaRPr>
          </a:p>
        </p:txBody>
      </p:sp>
      <p:sp>
        <p:nvSpPr>
          <p:cNvPr id="11" name="文本框 3"/>
          <p:cNvSpPr txBox="1"/>
          <p:nvPr/>
        </p:nvSpPr>
        <p:spPr>
          <a:xfrm>
            <a:off x="5514634" y="2488868"/>
            <a:ext cx="5860257" cy="838691"/>
          </a:xfrm>
          <a:prstGeom prst="rect">
            <a:avLst/>
          </a:prstGeom>
          <a:noFill/>
          <a:effectLst/>
        </p:spPr>
        <p:txBody>
          <a:bodyPr wrap="square" lIns="68580" tIns="34290" rIns="68580" bIns="34290" rtlCol="0">
            <a:spAutoFit/>
          </a:bodyPr>
          <a:lstStyle/>
          <a:p>
            <a:r>
              <a:rPr lang="zh-CN" altLang="en-US" sz="5000" b="1" dirty="0">
                <a:solidFill>
                  <a:schemeClr val="bg1"/>
                </a:solidFill>
                <a:latin typeface="微软雅黑" panose="020B0503020204020204" pitchFamily="34" charset="-122"/>
                <a:ea typeface="微软雅黑" panose="020B0503020204020204" pitchFamily="34" charset="-122"/>
                <a:cs typeface="+mn-ea"/>
                <a:sym typeface="微软雅黑" panose="020B0503020204020204" pitchFamily="34" charset="-122"/>
              </a:rPr>
              <a:t>中草药供求信息平台</a:t>
            </a:r>
          </a:p>
        </p:txBody>
      </p:sp>
      <p:sp>
        <p:nvSpPr>
          <p:cNvPr id="27" name="文本框 3"/>
          <p:cNvSpPr txBox="1"/>
          <p:nvPr/>
        </p:nvSpPr>
        <p:spPr>
          <a:xfrm>
            <a:off x="5514634" y="3637775"/>
            <a:ext cx="5531614" cy="500137"/>
          </a:xfrm>
          <a:prstGeom prst="rect">
            <a:avLst/>
          </a:prstGeom>
          <a:noFill/>
          <a:effectLst/>
        </p:spPr>
        <p:txBody>
          <a:bodyPr wrap="square" lIns="68580" tIns="34290" rIns="68580" bIns="34290" rtlCol="0">
            <a:spAutoFit/>
          </a:bodyPr>
          <a:lstStyle/>
          <a:p>
            <a:r>
              <a:rPr lang="zh-CN" altLang="en-US" sz="2800" dirty="0">
                <a:solidFill>
                  <a:schemeClr val="bg1"/>
                </a:solidFill>
                <a:latin typeface="微软雅黑" panose="020B0503020204020204" pitchFamily="34" charset="-122"/>
                <a:ea typeface="微软雅黑" panose="020B0503020204020204" pitchFamily="34" charset="-122"/>
                <a:cs typeface="+mn-ea"/>
                <a:sym typeface="微软雅黑" panose="020B0503020204020204" pitchFamily="34" charset="-122"/>
              </a:rPr>
              <a:t>平台活动方案</a:t>
            </a:r>
          </a:p>
        </p:txBody>
      </p:sp>
    </p:spTree>
  </p:cSld>
  <p:clrMapOvr>
    <a:masterClrMapping/>
  </p:clrMapOvr>
  <mc:AlternateContent xmlns:mc="http://schemas.openxmlformats.org/markup-compatibility/2006" xmlns:p14="http://schemas.microsoft.com/office/powerpoint/2010/main">
    <mc:Choice Requires="p14">
      <p:transition spd="slow" p14:dur="4000" advClick="0" advTm="0">
        <p14:vortex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14"/>
                                        </p:tgtEl>
                                      </p:cBhvr>
                                    </p:cmd>
                                  </p:childTnLst>
                                </p:cTn>
                              </p:par>
                            </p:childTnLst>
                          </p:cTn>
                        </p:par>
                        <p:par>
                          <p:cTn id="7" fill="hold">
                            <p:stCondLst>
                              <p:cond delay="0"/>
                            </p:stCondLst>
                            <p:childTnLst>
                              <p:par>
                                <p:cTn id="8" presetID="23" presetClass="entr" presetSubtype="16" fill="hold" grpId="0" nodeType="afterEffect">
                                  <p:stCondLst>
                                    <p:cond delay="0"/>
                                  </p:stCondLst>
                                  <p:iterate type="lt">
                                    <p:tmPct val="10000"/>
                                  </p:iterate>
                                  <p:childTnLst>
                                    <p:set>
                                      <p:cBhvr>
                                        <p:cTn id="9" dur="1" fill="hold">
                                          <p:stCondLst>
                                            <p:cond delay="0"/>
                                          </p:stCondLst>
                                        </p:cTn>
                                        <p:tgtEl>
                                          <p:spTgt spid="11"/>
                                        </p:tgtEl>
                                        <p:attrNameLst>
                                          <p:attrName>style.visibility</p:attrName>
                                        </p:attrNameLst>
                                      </p:cBhvr>
                                      <p:to>
                                        <p:strVal val="visible"/>
                                      </p:to>
                                    </p:set>
                                    <p:anim calcmode="lin" valueType="num">
                                      <p:cBhvr>
                                        <p:cTn id="10" dur="750" fill="hold"/>
                                        <p:tgtEl>
                                          <p:spTgt spid="11"/>
                                        </p:tgtEl>
                                        <p:attrNameLst>
                                          <p:attrName>ppt_w</p:attrName>
                                        </p:attrNameLst>
                                      </p:cBhvr>
                                      <p:tavLst>
                                        <p:tav tm="0">
                                          <p:val>
                                            <p:fltVal val="0"/>
                                          </p:val>
                                        </p:tav>
                                        <p:tav tm="100000">
                                          <p:val>
                                            <p:strVal val="#ppt_w"/>
                                          </p:val>
                                        </p:tav>
                                      </p:tavLst>
                                    </p:anim>
                                    <p:anim calcmode="lin" valueType="num">
                                      <p:cBhvr>
                                        <p:cTn id="11" dur="750" fill="hold"/>
                                        <p:tgtEl>
                                          <p:spTgt spid="11"/>
                                        </p:tgtEl>
                                        <p:attrNameLst>
                                          <p:attrName>ppt_h</p:attrName>
                                        </p:attrNameLst>
                                      </p:cBhvr>
                                      <p:tavLst>
                                        <p:tav tm="0">
                                          <p:val>
                                            <p:fltVal val="0"/>
                                          </p:val>
                                        </p:tav>
                                        <p:tav tm="100000">
                                          <p:val>
                                            <p:strVal val="#ppt_h"/>
                                          </p:val>
                                        </p:tav>
                                      </p:tavLst>
                                    </p:anim>
                                  </p:childTnLst>
                                </p:cTn>
                              </p:par>
                            </p:childTnLst>
                          </p:cTn>
                        </p:par>
                        <p:par>
                          <p:cTn id="12" fill="hold">
                            <p:stCondLst>
                              <p:cond delay="1350"/>
                            </p:stCondLst>
                            <p:childTnLst>
                              <p:par>
                                <p:cTn id="13" presetID="49" presetClass="entr" presetSubtype="0" decel="100000" fill="hold" grpId="0" nodeType="afterEffect">
                                  <p:stCondLst>
                                    <p:cond delay="0"/>
                                  </p:stCondLst>
                                  <p:iterate type="lt">
                                    <p:tmPct val="10000"/>
                                  </p:iterate>
                                  <p:childTnLst>
                                    <p:set>
                                      <p:cBhvr>
                                        <p:cTn id="14" dur="1" fill="hold">
                                          <p:stCondLst>
                                            <p:cond delay="0"/>
                                          </p:stCondLst>
                                        </p:cTn>
                                        <p:tgtEl>
                                          <p:spTgt spid="13"/>
                                        </p:tgtEl>
                                        <p:attrNameLst>
                                          <p:attrName>style.visibility</p:attrName>
                                        </p:attrNameLst>
                                      </p:cBhvr>
                                      <p:to>
                                        <p:strVal val="visible"/>
                                      </p:to>
                                    </p:set>
                                    <p:anim calcmode="lin" valueType="num">
                                      <p:cBhvr>
                                        <p:cTn id="15" dur="500" fill="hold"/>
                                        <p:tgtEl>
                                          <p:spTgt spid="13"/>
                                        </p:tgtEl>
                                        <p:attrNameLst>
                                          <p:attrName>ppt_w</p:attrName>
                                        </p:attrNameLst>
                                      </p:cBhvr>
                                      <p:tavLst>
                                        <p:tav tm="0">
                                          <p:val>
                                            <p:fltVal val="0"/>
                                          </p:val>
                                        </p:tav>
                                        <p:tav tm="100000">
                                          <p:val>
                                            <p:strVal val="#ppt_w"/>
                                          </p:val>
                                        </p:tav>
                                      </p:tavLst>
                                    </p:anim>
                                    <p:anim calcmode="lin" valueType="num">
                                      <p:cBhvr>
                                        <p:cTn id="16" dur="500" fill="hold"/>
                                        <p:tgtEl>
                                          <p:spTgt spid="13"/>
                                        </p:tgtEl>
                                        <p:attrNameLst>
                                          <p:attrName>ppt_h</p:attrName>
                                        </p:attrNameLst>
                                      </p:cBhvr>
                                      <p:tavLst>
                                        <p:tav tm="0">
                                          <p:val>
                                            <p:fltVal val="0"/>
                                          </p:val>
                                        </p:tav>
                                        <p:tav tm="100000">
                                          <p:val>
                                            <p:strVal val="#ppt_h"/>
                                          </p:val>
                                        </p:tav>
                                      </p:tavLst>
                                    </p:anim>
                                    <p:anim calcmode="lin" valueType="num">
                                      <p:cBhvr>
                                        <p:cTn id="17" dur="500" fill="hold"/>
                                        <p:tgtEl>
                                          <p:spTgt spid="13"/>
                                        </p:tgtEl>
                                        <p:attrNameLst>
                                          <p:attrName>style.rotation</p:attrName>
                                        </p:attrNameLst>
                                      </p:cBhvr>
                                      <p:tavLst>
                                        <p:tav tm="0">
                                          <p:val>
                                            <p:fltVal val="360"/>
                                          </p:val>
                                        </p:tav>
                                        <p:tav tm="100000">
                                          <p:val>
                                            <p:fltVal val="0"/>
                                          </p:val>
                                        </p:tav>
                                      </p:tavLst>
                                    </p:anim>
                                    <p:animEffect transition="in" filter="fade">
                                      <p:cBhvr>
                                        <p:cTn id="18" dur="500"/>
                                        <p:tgtEl>
                                          <p:spTgt spid="13"/>
                                        </p:tgtEl>
                                      </p:cBhvr>
                                    </p:animEffect>
                                  </p:childTnLst>
                                </p:cTn>
                              </p:par>
                            </p:childTnLst>
                          </p:cTn>
                        </p:par>
                        <p:par>
                          <p:cTn id="19" fill="hold">
                            <p:stCondLst>
                              <p:cond delay="2650"/>
                            </p:stCondLst>
                            <p:childTnLst>
                              <p:par>
                                <p:cTn id="20" presetID="23" presetClass="entr" presetSubtype="16" fill="hold" grpId="0" nodeType="afterEffect">
                                  <p:stCondLst>
                                    <p:cond delay="0"/>
                                  </p:stCondLst>
                                  <p:iterate type="lt">
                                    <p:tmPct val="10000"/>
                                  </p:iterate>
                                  <p:childTnLst>
                                    <p:set>
                                      <p:cBhvr>
                                        <p:cTn id="21" dur="1" fill="hold">
                                          <p:stCondLst>
                                            <p:cond delay="0"/>
                                          </p:stCondLst>
                                        </p:cTn>
                                        <p:tgtEl>
                                          <p:spTgt spid="27"/>
                                        </p:tgtEl>
                                        <p:attrNameLst>
                                          <p:attrName>style.visibility</p:attrName>
                                        </p:attrNameLst>
                                      </p:cBhvr>
                                      <p:to>
                                        <p:strVal val="visible"/>
                                      </p:to>
                                    </p:set>
                                    <p:anim calcmode="lin" valueType="num">
                                      <p:cBhvr>
                                        <p:cTn id="22" dur="750" fill="hold"/>
                                        <p:tgtEl>
                                          <p:spTgt spid="27"/>
                                        </p:tgtEl>
                                        <p:attrNameLst>
                                          <p:attrName>ppt_w</p:attrName>
                                        </p:attrNameLst>
                                      </p:cBhvr>
                                      <p:tavLst>
                                        <p:tav tm="0">
                                          <p:val>
                                            <p:fltVal val="0"/>
                                          </p:val>
                                        </p:tav>
                                        <p:tav tm="100000">
                                          <p:val>
                                            <p:strVal val="#ppt_w"/>
                                          </p:val>
                                        </p:tav>
                                      </p:tavLst>
                                    </p:anim>
                                    <p:anim calcmode="lin" valueType="num">
                                      <p:cBhvr>
                                        <p:cTn id="23" dur="750" fill="hold"/>
                                        <p:tgtEl>
                                          <p:spTgt spid="2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23">
                <p:cTn id="24" fill="hold" display="0">
                  <p:stCondLst>
                    <p:cond delay="indefinite"/>
                  </p:stCondLst>
                  <p:endCondLst>
                    <p:cond evt="onStopAudio" delay="0">
                      <p:tgtEl>
                        <p:sldTgt/>
                      </p:tgtEl>
                    </p:cond>
                  </p:endCondLst>
                </p:cTn>
                <p:tgtEl>
                  <p:spTgt spid="14"/>
                </p:tgtEl>
              </p:cMediaNode>
            </p:audio>
          </p:childTnLst>
        </p:cTn>
      </p:par>
    </p:tnLst>
    <p:bldLst>
      <p:bldP spid="13" grpId="0" bldLvl="0" animBg="1"/>
      <p:bldP spid="11" grpId="0"/>
      <p:bldP spid="27"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2" name="直接连接符 21"/>
          <p:cNvCxnSpPr/>
          <p:nvPr/>
        </p:nvCxnSpPr>
        <p:spPr>
          <a:xfrm>
            <a:off x="0" y="667175"/>
            <a:ext cx="10219949" cy="0"/>
          </a:xfrm>
          <a:prstGeom prst="line">
            <a:avLst/>
          </a:prstGeom>
          <a:ln w="12700">
            <a:solidFill>
              <a:srgbClr val="D00000"/>
            </a:solidFill>
          </a:ln>
        </p:spPr>
        <p:style>
          <a:lnRef idx="1">
            <a:schemeClr val="accent1"/>
          </a:lnRef>
          <a:fillRef idx="0">
            <a:schemeClr val="accent1"/>
          </a:fillRef>
          <a:effectRef idx="0">
            <a:schemeClr val="accent1"/>
          </a:effectRef>
          <a:fontRef idx="minor">
            <a:schemeClr val="tx1"/>
          </a:fontRef>
        </p:style>
      </p:cxnSp>
      <p:sp>
        <p:nvSpPr>
          <p:cNvPr id="23" name="矩形 22"/>
          <p:cNvSpPr/>
          <p:nvPr/>
        </p:nvSpPr>
        <p:spPr>
          <a:xfrm>
            <a:off x="-11575" y="6588888"/>
            <a:ext cx="1273215" cy="292261"/>
          </a:xfrm>
          <a:prstGeom prst="rect">
            <a:avLst/>
          </a:prstGeom>
          <a:solidFill>
            <a:srgbClr val="D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Shape 257">
            <a:extLst>
              <a:ext uri="{FF2B5EF4-FFF2-40B4-BE49-F238E27FC236}">
                <a16:creationId xmlns:a16="http://schemas.microsoft.com/office/drawing/2014/main" id="{CCEC5052-3AC1-6C9B-48A0-690C6E3079DF}"/>
              </a:ext>
            </a:extLst>
          </p:cNvPr>
          <p:cNvSpPr/>
          <p:nvPr/>
        </p:nvSpPr>
        <p:spPr>
          <a:xfrm>
            <a:off x="8423936" y="-139158"/>
            <a:ext cx="3592026" cy="771814"/>
          </a:xfrm>
          <a:prstGeom prst="rect">
            <a:avLst/>
          </a:prstGeom>
          <a:ln w="12700">
            <a:miter lim="400000"/>
          </a:ln>
        </p:spPr>
        <p:txBody>
          <a:bodyPr wrap="square" lIns="45719" rIns="45719">
            <a:spAutoFit/>
          </a:bodyPr>
          <a:lstStyle>
            <a:lvl1pPr>
              <a:lnSpc>
                <a:spcPct val="200000"/>
              </a:lnSpc>
              <a:defRPr sz="2600" b="1">
                <a:effectLst>
                  <a:outerShdw blurRad="50800" dist="39000" dir="5460000" rotWithShape="0">
                    <a:srgbClr val="000000">
                      <a:alpha val="38000"/>
                    </a:srgbClr>
                  </a:outerShdw>
                </a:effectLst>
                <a:latin typeface="微软雅黑" panose="020B0503020204020204" charset="-122"/>
                <a:ea typeface="微软雅黑" panose="020B0503020204020204" charset="-122"/>
                <a:cs typeface="微软雅黑" panose="020B0503020204020204" charset="-122"/>
                <a:sym typeface="微软雅黑" panose="020B0503020204020204" charset="-122"/>
              </a:defRPr>
            </a:lvl1pPr>
          </a:lstStyle>
          <a:p>
            <a:pPr algn="r"/>
            <a:r>
              <a:rPr lang="zh-CN" altLang="en-US" dirty="0">
                <a:solidFill>
                  <a:srgbClr val="E20000"/>
                </a:solidFill>
              </a:rPr>
              <a:t>二、建设内容</a:t>
            </a:r>
          </a:p>
        </p:txBody>
      </p:sp>
      <p:sp>
        <p:nvSpPr>
          <p:cNvPr id="3" name="标题 1">
            <a:extLst>
              <a:ext uri="{FF2B5EF4-FFF2-40B4-BE49-F238E27FC236}">
                <a16:creationId xmlns:a16="http://schemas.microsoft.com/office/drawing/2014/main" id="{B5990987-4E7F-6DC3-F3EF-336BB7EB78A4}"/>
              </a:ext>
            </a:extLst>
          </p:cNvPr>
          <p:cNvSpPr txBox="1"/>
          <p:nvPr/>
        </p:nvSpPr>
        <p:spPr bwMode="auto">
          <a:xfrm>
            <a:off x="246058" y="701695"/>
            <a:ext cx="4749694" cy="4326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535" tIns="45768" rIns="91535" bIns="45768" numCol="1" anchor="ctr" anchorCtr="0" compatLnSpc="1"/>
          <a:lstStyle>
            <a:defPPr>
              <a:defRPr lang="zh-CN"/>
            </a:defPPr>
            <a:lvl1pPr marL="342900" indent="-342900" eaLnBrk="0" fontAlgn="base" hangingPunct="0">
              <a:spcBef>
                <a:spcPct val="0"/>
              </a:spcBef>
              <a:spcAft>
                <a:spcPct val="0"/>
              </a:spcAft>
              <a:buClr>
                <a:srgbClr val="FF0000"/>
              </a:buClr>
              <a:buFont typeface="Wingdings" panose="05000000000000000000" pitchFamily="2" charset="2"/>
              <a:buChar char="p"/>
              <a:defRPr sz="2400" b="1">
                <a:latin typeface="微软雅黑" panose="020B0503020204020204" charset="-122"/>
                <a:ea typeface="微软雅黑" panose="020B0503020204020204" charset="-122"/>
                <a:cs typeface="+mj-cs"/>
              </a:defRPr>
            </a:lvl1pPr>
            <a:lvl2pPr eaLnBrk="0" fontAlgn="base" hangingPunct="0">
              <a:spcBef>
                <a:spcPct val="0"/>
              </a:spcBef>
              <a:spcAft>
                <a:spcPct val="0"/>
              </a:spcAft>
              <a:defRPr sz="2200" b="1">
                <a:latin typeface="宋体" panose="02010600030101010101" pitchFamily="2" charset="-122"/>
                <a:ea typeface="宋体" panose="02010600030101010101" pitchFamily="2" charset="-122"/>
              </a:defRPr>
            </a:lvl2pPr>
            <a:lvl3pPr eaLnBrk="0" fontAlgn="base" hangingPunct="0">
              <a:spcBef>
                <a:spcPct val="0"/>
              </a:spcBef>
              <a:spcAft>
                <a:spcPct val="0"/>
              </a:spcAft>
              <a:defRPr sz="2200" b="1">
                <a:latin typeface="宋体" panose="02010600030101010101" pitchFamily="2" charset="-122"/>
                <a:ea typeface="宋体" panose="02010600030101010101" pitchFamily="2" charset="-122"/>
              </a:defRPr>
            </a:lvl3pPr>
            <a:lvl4pPr eaLnBrk="0" fontAlgn="base" hangingPunct="0">
              <a:spcBef>
                <a:spcPct val="0"/>
              </a:spcBef>
              <a:spcAft>
                <a:spcPct val="0"/>
              </a:spcAft>
              <a:defRPr sz="2200" b="1">
                <a:latin typeface="宋体" panose="02010600030101010101" pitchFamily="2" charset="-122"/>
                <a:ea typeface="宋体" panose="02010600030101010101" pitchFamily="2" charset="-122"/>
              </a:defRPr>
            </a:lvl4pPr>
            <a:lvl5pPr eaLnBrk="0" fontAlgn="base" hangingPunct="0">
              <a:spcBef>
                <a:spcPct val="0"/>
              </a:spcBef>
              <a:spcAft>
                <a:spcPct val="0"/>
              </a:spcAft>
              <a:defRPr sz="2200" b="1">
                <a:latin typeface="宋体" panose="02010600030101010101" pitchFamily="2" charset="-122"/>
                <a:ea typeface="宋体" panose="02010600030101010101" pitchFamily="2" charset="-122"/>
              </a:defRPr>
            </a:lvl5pPr>
            <a:lvl6pPr marL="457200" eaLnBrk="0" fontAlgn="base" hangingPunct="0">
              <a:spcBef>
                <a:spcPct val="0"/>
              </a:spcBef>
              <a:spcAft>
                <a:spcPct val="0"/>
              </a:spcAft>
              <a:defRPr sz="2200" b="1">
                <a:latin typeface="宋体" panose="02010600030101010101" pitchFamily="2" charset="-122"/>
                <a:ea typeface="宋体" panose="02010600030101010101" pitchFamily="2" charset="-122"/>
              </a:defRPr>
            </a:lvl6pPr>
            <a:lvl7pPr marL="914400" eaLnBrk="0" fontAlgn="base" hangingPunct="0">
              <a:spcBef>
                <a:spcPct val="0"/>
              </a:spcBef>
              <a:spcAft>
                <a:spcPct val="0"/>
              </a:spcAft>
              <a:defRPr sz="2200" b="1">
                <a:latin typeface="宋体" panose="02010600030101010101" pitchFamily="2" charset="-122"/>
                <a:ea typeface="宋体" panose="02010600030101010101" pitchFamily="2" charset="-122"/>
              </a:defRPr>
            </a:lvl7pPr>
            <a:lvl8pPr marL="1371600" eaLnBrk="0" fontAlgn="base" hangingPunct="0">
              <a:spcBef>
                <a:spcPct val="0"/>
              </a:spcBef>
              <a:spcAft>
                <a:spcPct val="0"/>
              </a:spcAft>
              <a:defRPr sz="2200" b="1">
                <a:latin typeface="宋体" panose="02010600030101010101" pitchFamily="2" charset="-122"/>
                <a:ea typeface="宋体" panose="02010600030101010101" pitchFamily="2" charset="-122"/>
              </a:defRPr>
            </a:lvl8pPr>
            <a:lvl9pPr marL="1828800" eaLnBrk="0" fontAlgn="base" hangingPunct="0">
              <a:spcBef>
                <a:spcPct val="0"/>
              </a:spcBef>
              <a:spcAft>
                <a:spcPct val="0"/>
              </a:spcAft>
              <a:defRPr sz="2200" b="1">
                <a:latin typeface="宋体" panose="02010600030101010101" pitchFamily="2" charset="-122"/>
                <a:ea typeface="宋体" panose="02010600030101010101" pitchFamily="2" charset="-122"/>
              </a:defRPr>
            </a:lvl9pPr>
          </a:lstStyle>
          <a:p>
            <a:pPr marL="0" indent="0">
              <a:buNone/>
            </a:pPr>
            <a:r>
              <a:rPr lang="zh-CN" altLang="en-US" sz="1800" b="0" dirty="0">
                <a:solidFill>
                  <a:srgbClr val="0070C0"/>
                </a:solidFill>
                <a:cs typeface="+mn-cs"/>
              </a:rPr>
              <a:t>活动功能</a:t>
            </a:r>
            <a:r>
              <a:rPr lang="en-US" altLang="zh-CN" sz="1800" b="0" dirty="0">
                <a:solidFill>
                  <a:srgbClr val="0070C0"/>
                </a:solidFill>
                <a:cs typeface="+mn-cs"/>
              </a:rPr>
              <a:t>-</a:t>
            </a:r>
            <a:r>
              <a:rPr lang="zh-CN" altLang="en-US" sz="1800" b="0" dirty="0">
                <a:solidFill>
                  <a:srgbClr val="0070C0"/>
                </a:solidFill>
                <a:cs typeface="+mn-cs"/>
              </a:rPr>
              <a:t>每日签到</a:t>
            </a:r>
          </a:p>
        </p:txBody>
      </p:sp>
      <p:sp>
        <p:nvSpPr>
          <p:cNvPr id="12" name="文本框 11">
            <a:extLst>
              <a:ext uri="{FF2B5EF4-FFF2-40B4-BE49-F238E27FC236}">
                <a16:creationId xmlns:a16="http://schemas.microsoft.com/office/drawing/2014/main" id="{6FE43D09-5FC2-F105-44E7-D25BDCDF962F}"/>
              </a:ext>
            </a:extLst>
          </p:cNvPr>
          <p:cNvSpPr txBox="1"/>
          <p:nvPr/>
        </p:nvSpPr>
        <p:spPr>
          <a:xfrm>
            <a:off x="625032" y="1168911"/>
            <a:ext cx="9421817" cy="1015661"/>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pPr>
            <a:r>
              <a:rPr kumimoji="0" lang="en-US" altLang="zh-CN" sz="1500" i="0" u="none" strike="noStrike" cap="none" spc="0" normalizeH="0" baseline="0" dirty="0">
                <a:ln>
                  <a:noFill/>
                </a:ln>
                <a:effectLst/>
                <a:uFillTx/>
                <a:latin typeface="+mj-lt"/>
                <a:ea typeface="+mj-ea"/>
                <a:cs typeface="+mj-cs"/>
                <a:sym typeface="Arial Narrow" panose="020B0606020202030204"/>
              </a:rPr>
              <a:t>1</a:t>
            </a:r>
            <a:r>
              <a:rPr kumimoji="0" lang="zh-CN" altLang="en-US" sz="1500" i="0" u="none" strike="noStrike" cap="none" spc="0" normalizeH="0" baseline="0" dirty="0">
                <a:ln>
                  <a:noFill/>
                </a:ln>
                <a:effectLst/>
                <a:uFillTx/>
                <a:latin typeface="+mj-lt"/>
                <a:ea typeface="+mj-ea"/>
                <a:cs typeface="+mj-cs"/>
                <a:sym typeface="Arial Narrow" panose="020B0606020202030204"/>
              </a:rPr>
              <a:t>、增加每日签到</a:t>
            </a:r>
          </a:p>
          <a:p>
            <a:pPr marL="0" marR="0" indent="0" algn="l" defTabSz="914400" rtl="0" fontAlgn="auto" latinLnBrk="0" hangingPunct="0">
              <a:lnSpc>
                <a:spcPct val="100000"/>
              </a:lnSpc>
              <a:spcBef>
                <a:spcPts val="0"/>
              </a:spcBef>
              <a:spcAft>
                <a:spcPts val="0"/>
              </a:spcAft>
              <a:buClrTx/>
              <a:buSzTx/>
              <a:buFontTx/>
              <a:buNone/>
            </a:pPr>
            <a:r>
              <a:rPr kumimoji="0" lang="en-US" altLang="zh-CN" sz="1500" i="0" u="none" strike="noStrike" cap="none" spc="0" normalizeH="0" baseline="0" dirty="0">
                <a:ln>
                  <a:noFill/>
                </a:ln>
                <a:effectLst/>
                <a:uFillTx/>
                <a:latin typeface="+mj-lt"/>
                <a:ea typeface="+mj-ea"/>
                <a:cs typeface="+mj-cs"/>
                <a:sym typeface="Arial Narrow" panose="020B0606020202030204"/>
              </a:rPr>
              <a:t>2</a:t>
            </a:r>
            <a:r>
              <a:rPr kumimoji="0" lang="zh-CN" altLang="en-US" sz="1500" i="0" u="none" strike="noStrike" cap="none" spc="0" normalizeH="0" baseline="0" dirty="0">
                <a:ln>
                  <a:noFill/>
                </a:ln>
                <a:effectLst/>
                <a:uFillTx/>
                <a:latin typeface="+mj-lt"/>
                <a:ea typeface="+mj-ea"/>
                <a:cs typeface="+mj-cs"/>
                <a:sym typeface="Arial Narrow" panose="020B0606020202030204"/>
              </a:rPr>
              <a:t>、每日签到以周为单位，每日签到可获取</a:t>
            </a:r>
            <a:r>
              <a:rPr kumimoji="0" lang="en-US" altLang="zh-CN" sz="1500" i="0" u="none" strike="noStrike" cap="none" spc="0" normalizeH="0" baseline="0" dirty="0">
                <a:ln>
                  <a:noFill/>
                </a:ln>
                <a:effectLst/>
                <a:uFillTx/>
                <a:latin typeface="+mj-lt"/>
                <a:ea typeface="+mj-ea"/>
                <a:cs typeface="+mj-cs"/>
                <a:sym typeface="Arial Narrow" panose="020B0606020202030204"/>
              </a:rPr>
              <a:t>1</a:t>
            </a:r>
            <a:r>
              <a:rPr kumimoji="0" lang="zh-CN" altLang="en-US" sz="1500" i="0" u="none" strike="noStrike" cap="none" spc="0" normalizeH="0" baseline="0" dirty="0">
                <a:ln>
                  <a:noFill/>
                </a:ln>
                <a:effectLst/>
                <a:uFillTx/>
                <a:latin typeface="+mj-lt"/>
                <a:ea typeface="+mj-ea"/>
                <a:cs typeface="+mj-cs"/>
                <a:sym typeface="Arial Narrow" panose="020B0606020202030204"/>
              </a:rPr>
              <a:t>银两奖励</a:t>
            </a:r>
          </a:p>
          <a:p>
            <a:pPr marL="0" marR="0" indent="0" algn="l" defTabSz="914400" rtl="0" fontAlgn="auto" latinLnBrk="0" hangingPunct="0">
              <a:lnSpc>
                <a:spcPct val="100000"/>
              </a:lnSpc>
              <a:spcBef>
                <a:spcPts val="0"/>
              </a:spcBef>
              <a:spcAft>
                <a:spcPts val="0"/>
              </a:spcAft>
              <a:buClrTx/>
              <a:buSzTx/>
              <a:buFontTx/>
              <a:buNone/>
            </a:pPr>
            <a:r>
              <a:rPr kumimoji="0" lang="en-US" altLang="zh-CN" sz="1500" i="0" u="none" strike="noStrike" cap="none" spc="0" normalizeH="0" baseline="0" dirty="0">
                <a:ln>
                  <a:noFill/>
                </a:ln>
                <a:effectLst/>
                <a:uFillTx/>
                <a:latin typeface="+mj-lt"/>
                <a:ea typeface="+mj-ea"/>
                <a:cs typeface="+mj-cs"/>
                <a:sym typeface="Arial Narrow" panose="020B0606020202030204"/>
              </a:rPr>
              <a:t>3</a:t>
            </a:r>
            <a:r>
              <a:rPr kumimoji="0" lang="zh-CN" altLang="en-US" sz="1500" i="0" u="none" strike="noStrike" cap="none" spc="0" normalizeH="0" baseline="0" dirty="0">
                <a:ln>
                  <a:noFill/>
                </a:ln>
                <a:effectLst/>
                <a:uFillTx/>
                <a:latin typeface="+mj-lt"/>
                <a:ea typeface="+mj-ea"/>
                <a:cs typeface="+mj-cs"/>
                <a:sym typeface="Arial Narrow" panose="020B0606020202030204"/>
              </a:rPr>
              <a:t>、每周签满后，可获取</a:t>
            </a:r>
            <a:r>
              <a:rPr kumimoji="0" lang="en-US" altLang="zh-CN" sz="1500" i="0" u="none" strike="noStrike" cap="none" spc="0" normalizeH="0" baseline="0" dirty="0">
                <a:ln>
                  <a:noFill/>
                </a:ln>
                <a:effectLst/>
                <a:uFillTx/>
                <a:latin typeface="+mj-lt"/>
                <a:ea typeface="+mj-ea"/>
                <a:cs typeface="+mj-cs"/>
                <a:sym typeface="Arial Narrow" panose="020B0606020202030204"/>
              </a:rPr>
              <a:t>5</a:t>
            </a:r>
            <a:r>
              <a:rPr kumimoji="0" lang="zh-CN" altLang="en-US" sz="1500" i="0" u="none" strike="noStrike" cap="none" spc="0" normalizeH="0" baseline="0" dirty="0">
                <a:ln>
                  <a:noFill/>
                </a:ln>
                <a:effectLst/>
                <a:uFillTx/>
                <a:latin typeface="+mj-lt"/>
                <a:ea typeface="+mj-ea"/>
                <a:cs typeface="+mj-cs"/>
                <a:sym typeface="Arial Narrow" panose="020B0606020202030204"/>
              </a:rPr>
              <a:t>银两、投标</a:t>
            </a:r>
            <a:r>
              <a:rPr kumimoji="0" lang="en-US" altLang="zh-CN" sz="1500" i="0" u="none" strike="noStrike" cap="none" spc="0" normalizeH="0" baseline="0" dirty="0">
                <a:ln>
                  <a:noFill/>
                </a:ln>
                <a:effectLst/>
                <a:uFillTx/>
                <a:latin typeface="+mj-lt"/>
                <a:ea typeface="+mj-ea"/>
                <a:cs typeface="+mj-cs"/>
                <a:sym typeface="Arial Narrow" panose="020B0606020202030204"/>
              </a:rPr>
              <a:t>5</a:t>
            </a:r>
            <a:r>
              <a:rPr kumimoji="0" lang="zh-CN" altLang="en-US" sz="1500" i="0" u="none" strike="noStrike" cap="none" spc="0" normalizeH="0" baseline="0" dirty="0">
                <a:ln>
                  <a:noFill/>
                </a:ln>
                <a:effectLst/>
                <a:uFillTx/>
                <a:latin typeface="+mj-lt"/>
                <a:ea typeface="+mj-ea"/>
                <a:cs typeface="+mj-cs"/>
                <a:sym typeface="Arial Narrow" panose="020B0606020202030204"/>
              </a:rPr>
              <a:t>折优惠券</a:t>
            </a:r>
            <a:r>
              <a:rPr kumimoji="0" lang="en-US" altLang="zh-CN" sz="1500" i="0" u="none" strike="noStrike" cap="none" spc="0" normalizeH="0" baseline="0" dirty="0">
                <a:ln>
                  <a:noFill/>
                </a:ln>
                <a:effectLst/>
                <a:uFillTx/>
                <a:latin typeface="+mj-lt"/>
                <a:ea typeface="+mj-ea"/>
                <a:cs typeface="+mj-cs"/>
                <a:sym typeface="Arial Narrow" panose="020B0606020202030204"/>
              </a:rPr>
              <a:t>1</a:t>
            </a:r>
            <a:r>
              <a:rPr kumimoji="0" lang="zh-CN" altLang="en-US" sz="1500" i="0" u="none" strike="noStrike" cap="none" spc="0" normalizeH="0" baseline="0" dirty="0">
                <a:ln>
                  <a:noFill/>
                </a:ln>
                <a:effectLst/>
                <a:uFillTx/>
                <a:latin typeface="+mj-lt"/>
                <a:ea typeface="+mj-ea"/>
                <a:cs typeface="+mj-cs"/>
                <a:sym typeface="Arial Narrow" panose="020B0606020202030204"/>
              </a:rPr>
              <a:t>张任选其一</a:t>
            </a:r>
          </a:p>
          <a:p>
            <a:pPr marL="0" marR="0" indent="0" algn="l" defTabSz="914400" rtl="0" fontAlgn="auto" latinLnBrk="0" hangingPunct="0">
              <a:lnSpc>
                <a:spcPct val="100000"/>
              </a:lnSpc>
              <a:spcBef>
                <a:spcPts val="0"/>
              </a:spcBef>
              <a:spcAft>
                <a:spcPts val="0"/>
              </a:spcAft>
              <a:buClrTx/>
              <a:buSzTx/>
              <a:buFontTx/>
              <a:buNone/>
            </a:pPr>
            <a:r>
              <a:rPr kumimoji="0" lang="en-US" altLang="zh-CN" sz="1500" i="0" u="none" strike="noStrike" cap="none" spc="0" normalizeH="0" baseline="0" dirty="0">
                <a:ln>
                  <a:noFill/>
                </a:ln>
                <a:effectLst/>
                <a:uFillTx/>
                <a:latin typeface="+mj-lt"/>
                <a:ea typeface="+mj-ea"/>
                <a:cs typeface="+mj-cs"/>
                <a:sym typeface="Arial Narrow" panose="020B0606020202030204"/>
              </a:rPr>
              <a:t>4</a:t>
            </a:r>
            <a:r>
              <a:rPr kumimoji="0" lang="zh-CN" altLang="en-US" sz="1500" i="0" u="none" strike="noStrike" cap="none" spc="0" normalizeH="0" baseline="0" dirty="0">
                <a:ln>
                  <a:noFill/>
                </a:ln>
                <a:effectLst/>
                <a:uFillTx/>
                <a:latin typeface="+mj-lt"/>
                <a:ea typeface="+mj-ea"/>
                <a:cs typeface="+mj-cs"/>
                <a:sym typeface="Arial Narrow" panose="020B0606020202030204"/>
              </a:rPr>
              <a:t>、签到增加积分（用于参与夺标活动）</a:t>
            </a:r>
            <a:endParaRPr kumimoji="0" lang="en-US" altLang="zh-CN" sz="1500" i="0" u="none" strike="noStrike" cap="none" spc="0" normalizeH="0" baseline="0" dirty="0">
              <a:ln>
                <a:noFill/>
              </a:ln>
              <a:effectLst/>
              <a:uFillTx/>
              <a:latin typeface="+mj-lt"/>
              <a:ea typeface="+mj-ea"/>
              <a:cs typeface="+mj-cs"/>
              <a:sym typeface="Arial Narrow" panose="020B0606020202030204"/>
            </a:endParaRPr>
          </a:p>
        </p:txBody>
      </p:sp>
    </p:spTree>
    <p:extLst>
      <p:ext uri="{BB962C8B-B14F-4D97-AF65-F5344CB8AC3E}">
        <p14:creationId xmlns:p14="http://schemas.microsoft.com/office/powerpoint/2010/main" val="1674829590"/>
      </p:ext>
    </p:extLst>
  </p:cSld>
  <p:clrMapOvr>
    <a:masterClrMapping/>
  </p:clrMapOvr>
  <mc:AlternateContent xmlns:mc="http://schemas.openxmlformats.org/markup-compatibility/2006" xmlns:p14="http://schemas.microsoft.com/office/powerpoint/2010/main">
    <mc:Choice Requires="p14">
      <p:transition spd="slow" p14:dur="1200" advClick="0" advTm="0">
        <p14:prism/>
      </p:transition>
    </mc:Choice>
    <mc:Fallback xmlns="">
      <p:transition spd="slow" advClick="0" advTm="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2" name="直接连接符 21"/>
          <p:cNvCxnSpPr/>
          <p:nvPr/>
        </p:nvCxnSpPr>
        <p:spPr>
          <a:xfrm>
            <a:off x="0" y="667175"/>
            <a:ext cx="10219949" cy="0"/>
          </a:xfrm>
          <a:prstGeom prst="line">
            <a:avLst/>
          </a:prstGeom>
          <a:ln w="12700">
            <a:solidFill>
              <a:srgbClr val="D00000"/>
            </a:solidFill>
          </a:ln>
        </p:spPr>
        <p:style>
          <a:lnRef idx="1">
            <a:schemeClr val="accent1"/>
          </a:lnRef>
          <a:fillRef idx="0">
            <a:schemeClr val="accent1"/>
          </a:fillRef>
          <a:effectRef idx="0">
            <a:schemeClr val="accent1"/>
          </a:effectRef>
          <a:fontRef idx="minor">
            <a:schemeClr val="tx1"/>
          </a:fontRef>
        </p:style>
      </p:cxnSp>
      <p:sp>
        <p:nvSpPr>
          <p:cNvPr id="23" name="矩形 22"/>
          <p:cNvSpPr/>
          <p:nvPr/>
        </p:nvSpPr>
        <p:spPr>
          <a:xfrm>
            <a:off x="-11575" y="6588888"/>
            <a:ext cx="1273215" cy="292261"/>
          </a:xfrm>
          <a:prstGeom prst="rect">
            <a:avLst/>
          </a:prstGeom>
          <a:solidFill>
            <a:srgbClr val="D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Shape 257">
            <a:extLst>
              <a:ext uri="{FF2B5EF4-FFF2-40B4-BE49-F238E27FC236}">
                <a16:creationId xmlns:a16="http://schemas.microsoft.com/office/drawing/2014/main" id="{CCEC5052-3AC1-6C9B-48A0-690C6E3079DF}"/>
              </a:ext>
            </a:extLst>
          </p:cNvPr>
          <p:cNvSpPr/>
          <p:nvPr/>
        </p:nvSpPr>
        <p:spPr>
          <a:xfrm>
            <a:off x="8423936" y="-139158"/>
            <a:ext cx="3592026" cy="771814"/>
          </a:xfrm>
          <a:prstGeom prst="rect">
            <a:avLst/>
          </a:prstGeom>
          <a:ln w="12700">
            <a:miter lim="400000"/>
          </a:ln>
        </p:spPr>
        <p:txBody>
          <a:bodyPr wrap="square" lIns="45719" rIns="45719">
            <a:spAutoFit/>
          </a:bodyPr>
          <a:lstStyle>
            <a:lvl1pPr>
              <a:lnSpc>
                <a:spcPct val="200000"/>
              </a:lnSpc>
              <a:defRPr sz="2600" b="1">
                <a:effectLst>
                  <a:outerShdw blurRad="50800" dist="39000" dir="5460000" rotWithShape="0">
                    <a:srgbClr val="000000">
                      <a:alpha val="38000"/>
                    </a:srgbClr>
                  </a:outerShdw>
                </a:effectLst>
                <a:latin typeface="微软雅黑" panose="020B0503020204020204" charset="-122"/>
                <a:ea typeface="微软雅黑" panose="020B0503020204020204" charset="-122"/>
                <a:cs typeface="微软雅黑" panose="020B0503020204020204" charset="-122"/>
                <a:sym typeface="微软雅黑" panose="020B0503020204020204" charset="-122"/>
              </a:defRPr>
            </a:lvl1pPr>
          </a:lstStyle>
          <a:p>
            <a:pPr algn="r"/>
            <a:r>
              <a:rPr lang="zh-CN" altLang="en-US" dirty="0">
                <a:solidFill>
                  <a:srgbClr val="E20000"/>
                </a:solidFill>
              </a:rPr>
              <a:t>二、建设内容</a:t>
            </a:r>
          </a:p>
        </p:txBody>
      </p:sp>
      <p:sp>
        <p:nvSpPr>
          <p:cNvPr id="3" name="标题 1">
            <a:extLst>
              <a:ext uri="{FF2B5EF4-FFF2-40B4-BE49-F238E27FC236}">
                <a16:creationId xmlns:a16="http://schemas.microsoft.com/office/drawing/2014/main" id="{B5990987-4E7F-6DC3-F3EF-336BB7EB78A4}"/>
              </a:ext>
            </a:extLst>
          </p:cNvPr>
          <p:cNvSpPr txBox="1"/>
          <p:nvPr/>
        </p:nvSpPr>
        <p:spPr bwMode="auto">
          <a:xfrm>
            <a:off x="246058" y="701695"/>
            <a:ext cx="4749694" cy="4326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535" tIns="45768" rIns="91535" bIns="45768" numCol="1" anchor="ctr" anchorCtr="0" compatLnSpc="1"/>
          <a:lstStyle>
            <a:defPPr>
              <a:defRPr lang="zh-CN"/>
            </a:defPPr>
            <a:lvl1pPr marL="342900" indent="-342900" eaLnBrk="0" fontAlgn="base" hangingPunct="0">
              <a:spcBef>
                <a:spcPct val="0"/>
              </a:spcBef>
              <a:spcAft>
                <a:spcPct val="0"/>
              </a:spcAft>
              <a:buClr>
                <a:srgbClr val="FF0000"/>
              </a:buClr>
              <a:buFont typeface="Wingdings" panose="05000000000000000000" pitchFamily="2" charset="2"/>
              <a:buChar char="p"/>
              <a:defRPr sz="2400" b="1">
                <a:latin typeface="微软雅黑" panose="020B0503020204020204" charset="-122"/>
                <a:ea typeface="微软雅黑" panose="020B0503020204020204" charset="-122"/>
                <a:cs typeface="+mj-cs"/>
              </a:defRPr>
            </a:lvl1pPr>
            <a:lvl2pPr eaLnBrk="0" fontAlgn="base" hangingPunct="0">
              <a:spcBef>
                <a:spcPct val="0"/>
              </a:spcBef>
              <a:spcAft>
                <a:spcPct val="0"/>
              </a:spcAft>
              <a:defRPr sz="2200" b="1">
                <a:latin typeface="宋体" panose="02010600030101010101" pitchFamily="2" charset="-122"/>
                <a:ea typeface="宋体" panose="02010600030101010101" pitchFamily="2" charset="-122"/>
              </a:defRPr>
            </a:lvl2pPr>
            <a:lvl3pPr eaLnBrk="0" fontAlgn="base" hangingPunct="0">
              <a:spcBef>
                <a:spcPct val="0"/>
              </a:spcBef>
              <a:spcAft>
                <a:spcPct val="0"/>
              </a:spcAft>
              <a:defRPr sz="2200" b="1">
                <a:latin typeface="宋体" panose="02010600030101010101" pitchFamily="2" charset="-122"/>
                <a:ea typeface="宋体" panose="02010600030101010101" pitchFamily="2" charset="-122"/>
              </a:defRPr>
            </a:lvl3pPr>
            <a:lvl4pPr eaLnBrk="0" fontAlgn="base" hangingPunct="0">
              <a:spcBef>
                <a:spcPct val="0"/>
              </a:spcBef>
              <a:spcAft>
                <a:spcPct val="0"/>
              </a:spcAft>
              <a:defRPr sz="2200" b="1">
                <a:latin typeface="宋体" panose="02010600030101010101" pitchFamily="2" charset="-122"/>
                <a:ea typeface="宋体" panose="02010600030101010101" pitchFamily="2" charset="-122"/>
              </a:defRPr>
            </a:lvl4pPr>
            <a:lvl5pPr eaLnBrk="0" fontAlgn="base" hangingPunct="0">
              <a:spcBef>
                <a:spcPct val="0"/>
              </a:spcBef>
              <a:spcAft>
                <a:spcPct val="0"/>
              </a:spcAft>
              <a:defRPr sz="2200" b="1">
                <a:latin typeface="宋体" panose="02010600030101010101" pitchFamily="2" charset="-122"/>
                <a:ea typeface="宋体" panose="02010600030101010101" pitchFamily="2" charset="-122"/>
              </a:defRPr>
            </a:lvl5pPr>
            <a:lvl6pPr marL="457200" eaLnBrk="0" fontAlgn="base" hangingPunct="0">
              <a:spcBef>
                <a:spcPct val="0"/>
              </a:spcBef>
              <a:spcAft>
                <a:spcPct val="0"/>
              </a:spcAft>
              <a:defRPr sz="2200" b="1">
                <a:latin typeface="宋体" panose="02010600030101010101" pitchFamily="2" charset="-122"/>
                <a:ea typeface="宋体" panose="02010600030101010101" pitchFamily="2" charset="-122"/>
              </a:defRPr>
            </a:lvl6pPr>
            <a:lvl7pPr marL="914400" eaLnBrk="0" fontAlgn="base" hangingPunct="0">
              <a:spcBef>
                <a:spcPct val="0"/>
              </a:spcBef>
              <a:spcAft>
                <a:spcPct val="0"/>
              </a:spcAft>
              <a:defRPr sz="2200" b="1">
                <a:latin typeface="宋体" panose="02010600030101010101" pitchFamily="2" charset="-122"/>
                <a:ea typeface="宋体" panose="02010600030101010101" pitchFamily="2" charset="-122"/>
              </a:defRPr>
            </a:lvl7pPr>
            <a:lvl8pPr marL="1371600" eaLnBrk="0" fontAlgn="base" hangingPunct="0">
              <a:spcBef>
                <a:spcPct val="0"/>
              </a:spcBef>
              <a:spcAft>
                <a:spcPct val="0"/>
              </a:spcAft>
              <a:defRPr sz="2200" b="1">
                <a:latin typeface="宋体" panose="02010600030101010101" pitchFamily="2" charset="-122"/>
                <a:ea typeface="宋体" panose="02010600030101010101" pitchFamily="2" charset="-122"/>
              </a:defRPr>
            </a:lvl8pPr>
            <a:lvl9pPr marL="1828800" eaLnBrk="0" fontAlgn="base" hangingPunct="0">
              <a:spcBef>
                <a:spcPct val="0"/>
              </a:spcBef>
              <a:spcAft>
                <a:spcPct val="0"/>
              </a:spcAft>
              <a:defRPr sz="2200" b="1">
                <a:latin typeface="宋体" panose="02010600030101010101" pitchFamily="2" charset="-122"/>
                <a:ea typeface="宋体" panose="02010600030101010101" pitchFamily="2" charset="-122"/>
              </a:defRPr>
            </a:lvl9pPr>
          </a:lstStyle>
          <a:p>
            <a:pPr marL="0" indent="0">
              <a:buNone/>
            </a:pPr>
            <a:r>
              <a:rPr lang="zh-CN" altLang="en-US" sz="1800" b="0" dirty="0">
                <a:solidFill>
                  <a:srgbClr val="0070C0"/>
                </a:solidFill>
                <a:cs typeface="+mn-cs"/>
              </a:rPr>
              <a:t>活动功能</a:t>
            </a:r>
            <a:r>
              <a:rPr lang="en-US" altLang="zh-CN" sz="1800" b="0" dirty="0">
                <a:solidFill>
                  <a:srgbClr val="0070C0"/>
                </a:solidFill>
                <a:cs typeface="+mn-cs"/>
              </a:rPr>
              <a:t>-</a:t>
            </a:r>
            <a:r>
              <a:rPr lang="zh-CN" altLang="en-US" sz="1800" b="0" dirty="0">
                <a:solidFill>
                  <a:srgbClr val="0070C0"/>
                </a:solidFill>
                <a:cs typeface="+mn-cs"/>
              </a:rPr>
              <a:t>每日任务（供应商）</a:t>
            </a:r>
          </a:p>
        </p:txBody>
      </p:sp>
      <p:sp>
        <p:nvSpPr>
          <p:cNvPr id="12" name="文本框 11">
            <a:extLst>
              <a:ext uri="{FF2B5EF4-FFF2-40B4-BE49-F238E27FC236}">
                <a16:creationId xmlns:a16="http://schemas.microsoft.com/office/drawing/2014/main" id="{6FE43D09-5FC2-F105-44E7-D25BDCDF962F}"/>
              </a:ext>
            </a:extLst>
          </p:cNvPr>
          <p:cNvSpPr txBox="1"/>
          <p:nvPr/>
        </p:nvSpPr>
        <p:spPr>
          <a:xfrm>
            <a:off x="625032" y="1168911"/>
            <a:ext cx="9421817" cy="1015661"/>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pPr>
            <a:r>
              <a:rPr kumimoji="0" lang="en-US" altLang="zh-CN" sz="1500" i="0" u="none" strike="noStrike" cap="none" spc="0" normalizeH="0" baseline="0" dirty="0">
                <a:ln>
                  <a:noFill/>
                </a:ln>
                <a:effectLst/>
                <a:uFillTx/>
                <a:latin typeface="+mj-lt"/>
                <a:ea typeface="+mj-ea"/>
                <a:cs typeface="+mj-cs"/>
                <a:sym typeface="Arial Narrow" panose="020B0606020202030204"/>
              </a:rPr>
              <a:t>1</a:t>
            </a:r>
            <a:r>
              <a:rPr kumimoji="0" lang="zh-CN" altLang="en-US" sz="1500" i="0" u="none" strike="noStrike" cap="none" spc="0" normalizeH="0" baseline="0" dirty="0">
                <a:ln>
                  <a:noFill/>
                </a:ln>
                <a:effectLst/>
                <a:uFillTx/>
                <a:latin typeface="+mj-lt"/>
                <a:ea typeface="+mj-ea"/>
                <a:cs typeface="+mj-cs"/>
                <a:sym typeface="Arial Narrow" panose="020B0606020202030204"/>
              </a:rPr>
              <a:t>、查看采购大厅（增加积分）</a:t>
            </a:r>
          </a:p>
          <a:p>
            <a:pPr marL="0" marR="0" indent="0" algn="l" defTabSz="914400" rtl="0" fontAlgn="auto" latinLnBrk="0" hangingPunct="0">
              <a:lnSpc>
                <a:spcPct val="100000"/>
              </a:lnSpc>
              <a:spcBef>
                <a:spcPts val="0"/>
              </a:spcBef>
              <a:spcAft>
                <a:spcPts val="0"/>
              </a:spcAft>
              <a:buClrTx/>
              <a:buSzTx/>
              <a:buFontTx/>
              <a:buNone/>
            </a:pPr>
            <a:r>
              <a:rPr kumimoji="0" lang="en-US" altLang="zh-CN" sz="1500" i="0" u="none" strike="noStrike" cap="none" spc="0" normalizeH="0" baseline="0" dirty="0">
                <a:ln>
                  <a:noFill/>
                </a:ln>
                <a:effectLst/>
                <a:uFillTx/>
                <a:latin typeface="+mj-lt"/>
                <a:ea typeface="+mj-ea"/>
                <a:cs typeface="+mj-cs"/>
                <a:sym typeface="Arial Narrow" panose="020B0606020202030204"/>
              </a:rPr>
              <a:t>2</a:t>
            </a:r>
            <a:r>
              <a:rPr kumimoji="0" lang="zh-CN" altLang="en-US" sz="1500" i="0" u="none" strike="noStrike" cap="none" spc="0" normalizeH="0" baseline="0" dirty="0">
                <a:ln>
                  <a:noFill/>
                </a:ln>
                <a:effectLst/>
                <a:uFillTx/>
                <a:latin typeface="+mj-lt"/>
                <a:ea typeface="+mj-ea"/>
                <a:cs typeface="+mj-cs"/>
                <a:sym typeface="Arial Narrow" panose="020B0606020202030204"/>
              </a:rPr>
              <a:t>、投标一个采购需求（增加积分）</a:t>
            </a:r>
          </a:p>
          <a:p>
            <a:pPr marL="0" marR="0" indent="0" algn="l" defTabSz="914400" rtl="0" fontAlgn="auto" latinLnBrk="0" hangingPunct="0">
              <a:lnSpc>
                <a:spcPct val="100000"/>
              </a:lnSpc>
              <a:spcBef>
                <a:spcPts val="0"/>
              </a:spcBef>
              <a:spcAft>
                <a:spcPts val="0"/>
              </a:spcAft>
              <a:buClrTx/>
              <a:buSzTx/>
              <a:buFontTx/>
              <a:buNone/>
            </a:pPr>
            <a:r>
              <a:rPr kumimoji="0" lang="en-US" altLang="zh-CN" sz="1500" i="0" u="none" strike="noStrike" cap="none" spc="0" normalizeH="0" baseline="0" dirty="0">
                <a:ln>
                  <a:noFill/>
                </a:ln>
                <a:effectLst/>
                <a:uFillTx/>
                <a:latin typeface="+mj-lt"/>
                <a:ea typeface="+mj-ea"/>
                <a:cs typeface="+mj-cs"/>
                <a:sym typeface="Arial Narrow" panose="020B0606020202030204"/>
              </a:rPr>
              <a:t>3</a:t>
            </a:r>
            <a:r>
              <a:rPr kumimoji="0" lang="zh-CN" altLang="en-US" sz="1500" i="0" u="none" strike="noStrike" cap="none" spc="0" normalizeH="0" baseline="0" dirty="0">
                <a:ln>
                  <a:noFill/>
                </a:ln>
                <a:effectLst/>
                <a:uFillTx/>
                <a:latin typeface="+mj-lt"/>
                <a:ea typeface="+mj-ea"/>
                <a:cs typeface="+mj-cs"/>
                <a:sym typeface="Arial Narrow" panose="020B0606020202030204"/>
              </a:rPr>
              <a:t>、发布商品（增加积分）</a:t>
            </a:r>
          </a:p>
          <a:p>
            <a:pPr marL="0" marR="0" indent="0" algn="l" defTabSz="914400" rtl="0" fontAlgn="auto" latinLnBrk="0" hangingPunct="0">
              <a:lnSpc>
                <a:spcPct val="100000"/>
              </a:lnSpc>
              <a:spcBef>
                <a:spcPts val="0"/>
              </a:spcBef>
              <a:spcAft>
                <a:spcPts val="0"/>
              </a:spcAft>
              <a:buClrTx/>
              <a:buSzTx/>
              <a:buFontTx/>
              <a:buNone/>
            </a:pPr>
            <a:r>
              <a:rPr kumimoji="0" lang="en-US" altLang="zh-CN" sz="1500" i="0" u="none" strike="noStrike" cap="none" spc="0" normalizeH="0" baseline="0" dirty="0">
                <a:ln>
                  <a:noFill/>
                </a:ln>
                <a:effectLst/>
                <a:uFillTx/>
                <a:latin typeface="+mj-lt"/>
                <a:ea typeface="+mj-ea"/>
                <a:cs typeface="+mj-cs"/>
                <a:sym typeface="Arial Narrow" panose="020B0606020202030204"/>
              </a:rPr>
              <a:t>4</a:t>
            </a:r>
            <a:r>
              <a:rPr kumimoji="0" lang="zh-CN" altLang="en-US" sz="1500" i="0" u="none" strike="noStrike" cap="none" spc="0" normalizeH="0" baseline="0" dirty="0">
                <a:ln>
                  <a:noFill/>
                </a:ln>
                <a:effectLst/>
                <a:uFillTx/>
                <a:latin typeface="+mj-lt"/>
                <a:ea typeface="+mj-ea"/>
                <a:cs typeface="+mj-cs"/>
                <a:sym typeface="Arial Narrow" panose="020B0606020202030204"/>
              </a:rPr>
              <a:t>、全部完成后，增加银两</a:t>
            </a:r>
            <a:r>
              <a:rPr kumimoji="0" lang="en-US" altLang="zh-CN" sz="1500" i="0" u="none" strike="noStrike" cap="none" spc="0" normalizeH="0" baseline="0" dirty="0">
                <a:ln>
                  <a:noFill/>
                </a:ln>
                <a:effectLst/>
                <a:uFillTx/>
                <a:latin typeface="+mj-lt"/>
                <a:ea typeface="+mj-ea"/>
                <a:cs typeface="+mj-cs"/>
                <a:sym typeface="Arial Narrow" panose="020B0606020202030204"/>
              </a:rPr>
              <a:t>5</a:t>
            </a:r>
            <a:r>
              <a:rPr kumimoji="0" lang="zh-CN" altLang="en-US" sz="1500" i="0" u="none" strike="noStrike" cap="none" spc="0" normalizeH="0" baseline="0" dirty="0">
                <a:ln>
                  <a:noFill/>
                </a:ln>
                <a:effectLst/>
                <a:uFillTx/>
                <a:latin typeface="+mj-lt"/>
                <a:ea typeface="+mj-ea"/>
                <a:cs typeface="+mj-cs"/>
                <a:sym typeface="Arial Narrow" panose="020B0606020202030204"/>
              </a:rPr>
              <a:t>个</a:t>
            </a:r>
            <a:endParaRPr kumimoji="0" lang="en-US" altLang="zh-CN" sz="1500" i="0" u="none" strike="noStrike" cap="none" spc="0" normalizeH="0" baseline="0" dirty="0">
              <a:ln>
                <a:noFill/>
              </a:ln>
              <a:effectLst/>
              <a:uFillTx/>
              <a:latin typeface="+mj-lt"/>
              <a:ea typeface="+mj-ea"/>
              <a:cs typeface="+mj-cs"/>
              <a:sym typeface="Arial Narrow" panose="020B0606020202030204"/>
            </a:endParaRPr>
          </a:p>
        </p:txBody>
      </p:sp>
    </p:spTree>
    <p:extLst>
      <p:ext uri="{BB962C8B-B14F-4D97-AF65-F5344CB8AC3E}">
        <p14:creationId xmlns:p14="http://schemas.microsoft.com/office/powerpoint/2010/main" val="2836421462"/>
      </p:ext>
    </p:extLst>
  </p:cSld>
  <p:clrMapOvr>
    <a:masterClrMapping/>
  </p:clrMapOvr>
  <mc:AlternateContent xmlns:mc="http://schemas.openxmlformats.org/markup-compatibility/2006" xmlns:p14="http://schemas.microsoft.com/office/powerpoint/2010/main">
    <mc:Choice Requires="p14">
      <p:transition spd="slow" p14:dur="1200" advClick="0" advTm="0">
        <p14:prism/>
      </p:transition>
    </mc:Choice>
    <mc:Fallback xmlns="">
      <p:transition spd="slow" advClick="0" advTm="0">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2" name="直接连接符 21"/>
          <p:cNvCxnSpPr/>
          <p:nvPr/>
        </p:nvCxnSpPr>
        <p:spPr>
          <a:xfrm>
            <a:off x="0" y="667175"/>
            <a:ext cx="10219949" cy="0"/>
          </a:xfrm>
          <a:prstGeom prst="line">
            <a:avLst/>
          </a:prstGeom>
          <a:ln w="12700">
            <a:solidFill>
              <a:srgbClr val="D00000"/>
            </a:solidFill>
          </a:ln>
        </p:spPr>
        <p:style>
          <a:lnRef idx="1">
            <a:schemeClr val="accent1"/>
          </a:lnRef>
          <a:fillRef idx="0">
            <a:schemeClr val="accent1"/>
          </a:fillRef>
          <a:effectRef idx="0">
            <a:schemeClr val="accent1"/>
          </a:effectRef>
          <a:fontRef idx="minor">
            <a:schemeClr val="tx1"/>
          </a:fontRef>
        </p:style>
      </p:cxnSp>
      <p:sp>
        <p:nvSpPr>
          <p:cNvPr id="23" name="矩形 22"/>
          <p:cNvSpPr/>
          <p:nvPr/>
        </p:nvSpPr>
        <p:spPr>
          <a:xfrm>
            <a:off x="-11575" y="6588888"/>
            <a:ext cx="1273215" cy="292261"/>
          </a:xfrm>
          <a:prstGeom prst="rect">
            <a:avLst/>
          </a:prstGeom>
          <a:solidFill>
            <a:srgbClr val="D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Shape 257">
            <a:extLst>
              <a:ext uri="{FF2B5EF4-FFF2-40B4-BE49-F238E27FC236}">
                <a16:creationId xmlns:a16="http://schemas.microsoft.com/office/drawing/2014/main" id="{CCEC5052-3AC1-6C9B-48A0-690C6E3079DF}"/>
              </a:ext>
            </a:extLst>
          </p:cNvPr>
          <p:cNvSpPr/>
          <p:nvPr/>
        </p:nvSpPr>
        <p:spPr>
          <a:xfrm>
            <a:off x="8423936" y="-139158"/>
            <a:ext cx="3592026" cy="771814"/>
          </a:xfrm>
          <a:prstGeom prst="rect">
            <a:avLst/>
          </a:prstGeom>
          <a:ln w="12700">
            <a:miter lim="400000"/>
          </a:ln>
        </p:spPr>
        <p:txBody>
          <a:bodyPr wrap="square" lIns="45719" rIns="45719">
            <a:spAutoFit/>
          </a:bodyPr>
          <a:lstStyle>
            <a:lvl1pPr>
              <a:lnSpc>
                <a:spcPct val="200000"/>
              </a:lnSpc>
              <a:defRPr sz="2600" b="1">
                <a:effectLst>
                  <a:outerShdw blurRad="50800" dist="39000" dir="5460000" rotWithShape="0">
                    <a:srgbClr val="000000">
                      <a:alpha val="38000"/>
                    </a:srgbClr>
                  </a:outerShdw>
                </a:effectLst>
                <a:latin typeface="微软雅黑" panose="020B0503020204020204" charset="-122"/>
                <a:ea typeface="微软雅黑" panose="020B0503020204020204" charset="-122"/>
                <a:cs typeface="微软雅黑" panose="020B0503020204020204" charset="-122"/>
                <a:sym typeface="微软雅黑" panose="020B0503020204020204" charset="-122"/>
              </a:defRPr>
            </a:lvl1pPr>
          </a:lstStyle>
          <a:p>
            <a:pPr algn="r"/>
            <a:r>
              <a:rPr lang="zh-CN" altLang="en-US" dirty="0">
                <a:solidFill>
                  <a:srgbClr val="E20000"/>
                </a:solidFill>
              </a:rPr>
              <a:t>二、建设内容</a:t>
            </a:r>
          </a:p>
        </p:txBody>
      </p:sp>
      <p:sp>
        <p:nvSpPr>
          <p:cNvPr id="3" name="标题 1">
            <a:extLst>
              <a:ext uri="{FF2B5EF4-FFF2-40B4-BE49-F238E27FC236}">
                <a16:creationId xmlns:a16="http://schemas.microsoft.com/office/drawing/2014/main" id="{B5990987-4E7F-6DC3-F3EF-336BB7EB78A4}"/>
              </a:ext>
            </a:extLst>
          </p:cNvPr>
          <p:cNvSpPr txBox="1"/>
          <p:nvPr/>
        </p:nvSpPr>
        <p:spPr bwMode="auto">
          <a:xfrm>
            <a:off x="246058" y="701695"/>
            <a:ext cx="4749694" cy="4326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535" tIns="45768" rIns="91535" bIns="45768" numCol="1" anchor="ctr" anchorCtr="0" compatLnSpc="1"/>
          <a:lstStyle>
            <a:defPPr>
              <a:defRPr lang="zh-CN"/>
            </a:defPPr>
            <a:lvl1pPr marL="342900" indent="-342900" eaLnBrk="0" fontAlgn="base" hangingPunct="0">
              <a:spcBef>
                <a:spcPct val="0"/>
              </a:spcBef>
              <a:spcAft>
                <a:spcPct val="0"/>
              </a:spcAft>
              <a:buClr>
                <a:srgbClr val="FF0000"/>
              </a:buClr>
              <a:buFont typeface="Wingdings" panose="05000000000000000000" pitchFamily="2" charset="2"/>
              <a:buChar char="p"/>
              <a:defRPr sz="2400" b="1">
                <a:latin typeface="微软雅黑" panose="020B0503020204020204" charset="-122"/>
                <a:ea typeface="微软雅黑" panose="020B0503020204020204" charset="-122"/>
                <a:cs typeface="+mj-cs"/>
              </a:defRPr>
            </a:lvl1pPr>
            <a:lvl2pPr eaLnBrk="0" fontAlgn="base" hangingPunct="0">
              <a:spcBef>
                <a:spcPct val="0"/>
              </a:spcBef>
              <a:spcAft>
                <a:spcPct val="0"/>
              </a:spcAft>
              <a:defRPr sz="2200" b="1">
                <a:latin typeface="宋体" panose="02010600030101010101" pitchFamily="2" charset="-122"/>
                <a:ea typeface="宋体" panose="02010600030101010101" pitchFamily="2" charset="-122"/>
              </a:defRPr>
            </a:lvl2pPr>
            <a:lvl3pPr eaLnBrk="0" fontAlgn="base" hangingPunct="0">
              <a:spcBef>
                <a:spcPct val="0"/>
              </a:spcBef>
              <a:spcAft>
                <a:spcPct val="0"/>
              </a:spcAft>
              <a:defRPr sz="2200" b="1">
                <a:latin typeface="宋体" panose="02010600030101010101" pitchFamily="2" charset="-122"/>
                <a:ea typeface="宋体" panose="02010600030101010101" pitchFamily="2" charset="-122"/>
              </a:defRPr>
            </a:lvl3pPr>
            <a:lvl4pPr eaLnBrk="0" fontAlgn="base" hangingPunct="0">
              <a:spcBef>
                <a:spcPct val="0"/>
              </a:spcBef>
              <a:spcAft>
                <a:spcPct val="0"/>
              </a:spcAft>
              <a:defRPr sz="2200" b="1">
                <a:latin typeface="宋体" panose="02010600030101010101" pitchFamily="2" charset="-122"/>
                <a:ea typeface="宋体" panose="02010600030101010101" pitchFamily="2" charset="-122"/>
              </a:defRPr>
            </a:lvl4pPr>
            <a:lvl5pPr eaLnBrk="0" fontAlgn="base" hangingPunct="0">
              <a:spcBef>
                <a:spcPct val="0"/>
              </a:spcBef>
              <a:spcAft>
                <a:spcPct val="0"/>
              </a:spcAft>
              <a:defRPr sz="2200" b="1">
                <a:latin typeface="宋体" panose="02010600030101010101" pitchFamily="2" charset="-122"/>
                <a:ea typeface="宋体" panose="02010600030101010101" pitchFamily="2" charset="-122"/>
              </a:defRPr>
            </a:lvl5pPr>
            <a:lvl6pPr marL="457200" eaLnBrk="0" fontAlgn="base" hangingPunct="0">
              <a:spcBef>
                <a:spcPct val="0"/>
              </a:spcBef>
              <a:spcAft>
                <a:spcPct val="0"/>
              </a:spcAft>
              <a:defRPr sz="2200" b="1">
                <a:latin typeface="宋体" panose="02010600030101010101" pitchFamily="2" charset="-122"/>
                <a:ea typeface="宋体" panose="02010600030101010101" pitchFamily="2" charset="-122"/>
              </a:defRPr>
            </a:lvl6pPr>
            <a:lvl7pPr marL="914400" eaLnBrk="0" fontAlgn="base" hangingPunct="0">
              <a:spcBef>
                <a:spcPct val="0"/>
              </a:spcBef>
              <a:spcAft>
                <a:spcPct val="0"/>
              </a:spcAft>
              <a:defRPr sz="2200" b="1">
                <a:latin typeface="宋体" panose="02010600030101010101" pitchFamily="2" charset="-122"/>
                <a:ea typeface="宋体" panose="02010600030101010101" pitchFamily="2" charset="-122"/>
              </a:defRPr>
            </a:lvl7pPr>
            <a:lvl8pPr marL="1371600" eaLnBrk="0" fontAlgn="base" hangingPunct="0">
              <a:spcBef>
                <a:spcPct val="0"/>
              </a:spcBef>
              <a:spcAft>
                <a:spcPct val="0"/>
              </a:spcAft>
              <a:defRPr sz="2200" b="1">
                <a:latin typeface="宋体" panose="02010600030101010101" pitchFamily="2" charset="-122"/>
                <a:ea typeface="宋体" panose="02010600030101010101" pitchFamily="2" charset="-122"/>
              </a:defRPr>
            </a:lvl8pPr>
            <a:lvl9pPr marL="1828800" eaLnBrk="0" fontAlgn="base" hangingPunct="0">
              <a:spcBef>
                <a:spcPct val="0"/>
              </a:spcBef>
              <a:spcAft>
                <a:spcPct val="0"/>
              </a:spcAft>
              <a:defRPr sz="2200" b="1">
                <a:latin typeface="宋体" panose="02010600030101010101" pitchFamily="2" charset="-122"/>
                <a:ea typeface="宋体" panose="02010600030101010101" pitchFamily="2" charset="-122"/>
              </a:defRPr>
            </a:lvl9pPr>
          </a:lstStyle>
          <a:p>
            <a:pPr marL="0" indent="0">
              <a:buNone/>
            </a:pPr>
            <a:r>
              <a:rPr lang="zh-CN" altLang="en-US" sz="1800" b="0" dirty="0">
                <a:solidFill>
                  <a:srgbClr val="0070C0"/>
                </a:solidFill>
                <a:cs typeface="+mn-cs"/>
              </a:rPr>
              <a:t>活动功能</a:t>
            </a:r>
            <a:r>
              <a:rPr lang="en-US" altLang="zh-CN" sz="1800" b="0" dirty="0">
                <a:solidFill>
                  <a:srgbClr val="0070C0"/>
                </a:solidFill>
                <a:cs typeface="+mn-cs"/>
              </a:rPr>
              <a:t>-</a:t>
            </a:r>
            <a:r>
              <a:rPr lang="zh-CN" altLang="en-US" sz="1800" b="0" dirty="0">
                <a:solidFill>
                  <a:srgbClr val="0070C0"/>
                </a:solidFill>
                <a:cs typeface="+mn-cs"/>
              </a:rPr>
              <a:t>每日任务（采购商）</a:t>
            </a:r>
          </a:p>
        </p:txBody>
      </p:sp>
      <p:sp>
        <p:nvSpPr>
          <p:cNvPr id="12" name="文本框 11">
            <a:extLst>
              <a:ext uri="{FF2B5EF4-FFF2-40B4-BE49-F238E27FC236}">
                <a16:creationId xmlns:a16="http://schemas.microsoft.com/office/drawing/2014/main" id="{6FE43D09-5FC2-F105-44E7-D25BDCDF962F}"/>
              </a:ext>
            </a:extLst>
          </p:cNvPr>
          <p:cNvSpPr txBox="1"/>
          <p:nvPr/>
        </p:nvSpPr>
        <p:spPr>
          <a:xfrm>
            <a:off x="625032" y="1168911"/>
            <a:ext cx="9421817" cy="784828"/>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pPr>
            <a:r>
              <a:rPr kumimoji="0" lang="en-US" altLang="zh-CN" sz="1500" i="0" u="none" strike="noStrike" cap="none" spc="0" normalizeH="0" baseline="0" dirty="0">
                <a:ln>
                  <a:noFill/>
                </a:ln>
                <a:effectLst/>
                <a:uFillTx/>
                <a:latin typeface="+mj-lt"/>
                <a:ea typeface="+mj-ea"/>
                <a:cs typeface="+mj-cs"/>
                <a:sym typeface="Arial Narrow" panose="020B0606020202030204"/>
              </a:rPr>
              <a:t>1</a:t>
            </a:r>
            <a:r>
              <a:rPr kumimoji="0" lang="zh-CN" altLang="en-US" sz="1500" i="0" u="none" strike="noStrike" cap="none" spc="0" normalizeH="0" baseline="0" dirty="0">
                <a:ln>
                  <a:noFill/>
                </a:ln>
                <a:effectLst/>
                <a:uFillTx/>
                <a:latin typeface="+mj-lt"/>
                <a:ea typeface="+mj-ea"/>
                <a:cs typeface="+mj-cs"/>
                <a:sym typeface="Arial Narrow" panose="020B0606020202030204"/>
              </a:rPr>
              <a:t>、查看商品大厅（增加积分）</a:t>
            </a:r>
          </a:p>
          <a:p>
            <a:pPr marL="0" marR="0" indent="0" algn="l" defTabSz="914400" rtl="0" fontAlgn="auto" latinLnBrk="0" hangingPunct="0">
              <a:lnSpc>
                <a:spcPct val="100000"/>
              </a:lnSpc>
              <a:spcBef>
                <a:spcPts val="0"/>
              </a:spcBef>
              <a:spcAft>
                <a:spcPts val="0"/>
              </a:spcAft>
              <a:buClrTx/>
              <a:buSzTx/>
              <a:buFontTx/>
              <a:buNone/>
            </a:pPr>
            <a:r>
              <a:rPr kumimoji="0" lang="en-US" altLang="zh-CN" sz="1500" i="0" u="none" strike="noStrike" cap="none" spc="0" normalizeH="0" baseline="0" dirty="0">
                <a:ln>
                  <a:noFill/>
                </a:ln>
                <a:effectLst/>
                <a:uFillTx/>
                <a:latin typeface="+mj-lt"/>
                <a:ea typeface="+mj-ea"/>
                <a:cs typeface="+mj-cs"/>
                <a:sym typeface="Arial Narrow" panose="020B0606020202030204"/>
              </a:rPr>
              <a:t>2</a:t>
            </a:r>
            <a:r>
              <a:rPr kumimoji="0" lang="zh-CN" altLang="en-US" sz="1500" i="0" u="none" strike="noStrike" cap="none" spc="0" normalizeH="0" baseline="0" dirty="0">
                <a:ln>
                  <a:noFill/>
                </a:ln>
                <a:effectLst/>
                <a:uFillTx/>
                <a:latin typeface="+mj-lt"/>
                <a:ea typeface="+mj-ea"/>
                <a:cs typeface="+mj-cs"/>
                <a:sym typeface="Arial Narrow" panose="020B0606020202030204"/>
              </a:rPr>
              <a:t>、发布一个采购需求（增加积分）</a:t>
            </a:r>
          </a:p>
          <a:p>
            <a:pPr marL="0" marR="0" indent="0" algn="l" defTabSz="914400" rtl="0" fontAlgn="auto" latinLnBrk="0" hangingPunct="0">
              <a:lnSpc>
                <a:spcPct val="100000"/>
              </a:lnSpc>
              <a:spcBef>
                <a:spcPts val="0"/>
              </a:spcBef>
              <a:spcAft>
                <a:spcPts val="0"/>
              </a:spcAft>
              <a:buClrTx/>
              <a:buSzTx/>
              <a:buFontTx/>
              <a:buNone/>
            </a:pPr>
            <a:r>
              <a:rPr kumimoji="0" lang="en-US" altLang="zh-CN" sz="1500" i="0" u="none" strike="noStrike" cap="none" spc="0" normalizeH="0" baseline="0" dirty="0">
                <a:ln>
                  <a:noFill/>
                </a:ln>
                <a:effectLst/>
                <a:uFillTx/>
                <a:latin typeface="+mj-lt"/>
                <a:ea typeface="+mj-ea"/>
                <a:cs typeface="+mj-cs"/>
                <a:sym typeface="Arial Narrow" panose="020B0606020202030204"/>
              </a:rPr>
              <a:t>3</a:t>
            </a:r>
            <a:r>
              <a:rPr kumimoji="0" lang="zh-CN" altLang="en-US" sz="1500" i="0" u="none" strike="noStrike" cap="none" spc="0" normalizeH="0" baseline="0" dirty="0">
                <a:ln>
                  <a:noFill/>
                </a:ln>
                <a:effectLst/>
                <a:uFillTx/>
                <a:latin typeface="+mj-lt"/>
                <a:ea typeface="+mj-ea"/>
                <a:cs typeface="+mj-cs"/>
                <a:sym typeface="Arial Narrow" panose="020B0606020202030204"/>
              </a:rPr>
              <a:t>、全部完成后，增加银两</a:t>
            </a:r>
            <a:r>
              <a:rPr kumimoji="0" lang="en-US" altLang="zh-CN" sz="1500" i="0" u="none" strike="noStrike" cap="none" spc="0" normalizeH="0" baseline="0" dirty="0">
                <a:ln>
                  <a:noFill/>
                </a:ln>
                <a:effectLst/>
                <a:uFillTx/>
                <a:latin typeface="+mj-lt"/>
                <a:ea typeface="+mj-ea"/>
                <a:cs typeface="+mj-cs"/>
                <a:sym typeface="Arial Narrow" panose="020B0606020202030204"/>
              </a:rPr>
              <a:t>3</a:t>
            </a:r>
            <a:r>
              <a:rPr kumimoji="0" lang="zh-CN" altLang="en-US" sz="1500" i="0" u="none" strike="noStrike" cap="none" spc="0" normalizeH="0" baseline="0" dirty="0">
                <a:ln>
                  <a:noFill/>
                </a:ln>
                <a:effectLst/>
                <a:uFillTx/>
                <a:latin typeface="+mj-lt"/>
                <a:ea typeface="+mj-ea"/>
                <a:cs typeface="+mj-cs"/>
                <a:sym typeface="Arial Narrow" panose="020B0606020202030204"/>
              </a:rPr>
              <a:t>个</a:t>
            </a:r>
            <a:endParaRPr kumimoji="0" lang="en-US" altLang="zh-CN" sz="1500" i="0" u="none" strike="noStrike" cap="none" spc="0" normalizeH="0" baseline="0" dirty="0">
              <a:ln>
                <a:noFill/>
              </a:ln>
              <a:effectLst/>
              <a:uFillTx/>
              <a:latin typeface="+mj-lt"/>
              <a:ea typeface="+mj-ea"/>
              <a:cs typeface="+mj-cs"/>
              <a:sym typeface="Arial Narrow" panose="020B0606020202030204"/>
            </a:endParaRPr>
          </a:p>
        </p:txBody>
      </p:sp>
    </p:spTree>
    <p:extLst>
      <p:ext uri="{BB962C8B-B14F-4D97-AF65-F5344CB8AC3E}">
        <p14:creationId xmlns:p14="http://schemas.microsoft.com/office/powerpoint/2010/main" val="435363350"/>
      </p:ext>
    </p:extLst>
  </p:cSld>
  <p:clrMapOvr>
    <a:masterClrMapping/>
  </p:clrMapOvr>
  <mc:AlternateContent xmlns:mc="http://schemas.openxmlformats.org/markup-compatibility/2006" xmlns:p14="http://schemas.microsoft.com/office/powerpoint/2010/main">
    <mc:Choice Requires="p14">
      <p:transition spd="slow" p14:dur="1200" advClick="0" advTm="0">
        <p14:prism/>
      </p:transition>
    </mc:Choice>
    <mc:Fallback xmlns="">
      <p:transition spd="slow" advClick="0" advTm="0">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2" name="直接连接符 21"/>
          <p:cNvCxnSpPr/>
          <p:nvPr/>
        </p:nvCxnSpPr>
        <p:spPr>
          <a:xfrm>
            <a:off x="0" y="667175"/>
            <a:ext cx="10219949" cy="0"/>
          </a:xfrm>
          <a:prstGeom prst="line">
            <a:avLst/>
          </a:prstGeom>
          <a:ln w="12700">
            <a:solidFill>
              <a:srgbClr val="D00000"/>
            </a:solidFill>
          </a:ln>
        </p:spPr>
        <p:style>
          <a:lnRef idx="1">
            <a:schemeClr val="accent1"/>
          </a:lnRef>
          <a:fillRef idx="0">
            <a:schemeClr val="accent1"/>
          </a:fillRef>
          <a:effectRef idx="0">
            <a:schemeClr val="accent1"/>
          </a:effectRef>
          <a:fontRef idx="minor">
            <a:schemeClr val="tx1"/>
          </a:fontRef>
        </p:style>
      </p:cxnSp>
      <p:sp>
        <p:nvSpPr>
          <p:cNvPr id="23" name="矩形 22"/>
          <p:cNvSpPr/>
          <p:nvPr/>
        </p:nvSpPr>
        <p:spPr>
          <a:xfrm>
            <a:off x="-11575" y="6588888"/>
            <a:ext cx="1273215" cy="292261"/>
          </a:xfrm>
          <a:prstGeom prst="rect">
            <a:avLst/>
          </a:prstGeom>
          <a:solidFill>
            <a:srgbClr val="D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Shape 257">
            <a:extLst>
              <a:ext uri="{FF2B5EF4-FFF2-40B4-BE49-F238E27FC236}">
                <a16:creationId xmlns:a16="http://schemas.microsoft.com/office/drawing/2014/main" id="{CCEC5052-3AC1-6C9B-48A0-690C6E3079DF}"/>
              </a:ext>
            </a:extLst>
          </p:cNvPr>
          <p:cNvSpPr/>
          <p:nvPr/>
        </p:nvSpPr>
        <p:spPr>
          <a:xfrm>
            <a:off x="8423936" y="-139158"/>
            <a:ext cx="3592026" cy="771814"/>
          </a:xfrm>
          <a:prstGeom prst="rect">
            <a:avLst/>
          </a:prstGeom>
          <a:ln w="12700">
            <a:miter lim="400000"/>
          </a:ln>
        </p:spPr>
        <p:txBody>
          <a:bodyPr wrap="square" lIns="45719" rIns="45719">
            <a:spAutoFit/>
          </a:bodyPr>
          <a:lstStyle>
            <a:lvl1pPr>
              <a:lnSpc>
                <a:spcPct val="200000"/>
              </a:lnSpc>
              <a:defRPr sz="2600" b="1">
                <a:effectLst>
                  <a:outerShdw blurRad="50800" dist="39000" dir="5460000" rotWithShape="0">
                    <a:srgbClr val="000000">
                      <a:alpha val="38000"/>
                    </a:srgbClr>
                  </a:outerShdw>
                </a:effectLst>
                <a:latin typeface="微软雅黑" panose="020B0503020204020204" charset="-122"/>
                <a:ea typeface="微软雅黑" panose="020B0503020204020204" charset="-122"/>
                <a:cs typeface="微软雅黑" panose="020B0503020204020204" charset="-122"/>
                <a:sym typeface="微软雅黑" panose="020B0503020204020204" charset="-122"/>
              </a:defRPr>
            </a:lvl1pPr>
          </a:lstStyle>
          <a:p>
            <a:pPr algn="r"/>
            <a:r>
              <a:rPr lang="zh-CN" altLang="en-US" dirty="0">
                <a:solidFill>
                  <a:srgbClr val="E20000"/>
                </a:solidFill>
              </a:rPr>
              <a:t>二、建设内容</a:t>
            </a:r>
          </a:p>
        </p:txBody>
      </p:sp>
      <p:sp>
        <p:nvSpPr>
          <p:cNvPr id="3" name="标题 1">
            <a:extLst>
              <a:ext uri="{FF2B5EF4-FFF2-40B4-BE49-F238E27FC236}">
                <a16:creationId xmlns:a16="http://schemas.microsoft.com/office/drawing/2014/main" id="{B5990987-4E7F-6DC3-F3EF-336BB7EB78A4}"/>
              </a:ext>
            </a:extLst>
          </p:cNvPr>
          <p:cNvSpPr txBox="1"/>
          <p:nvPr/>
        </p:nvSpPr>
        <p:spPr bwMode="auto">
          <a:xfrm>
            <a:off x="246058" y="701695"/>
            <a:ext cx="4749694" cy="4326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535" tIns="45768" rIns="91535" bIns="45768" numCol="1" anchor="ctr" anchorCtr="0" compatLnSpc="1"/>
          <a:lstStyle>
            <a:defPPr>
              <a:defRPr lang="zh-CN"/>
            </a:defPPr>
            <a:lvl1pPr marL="342900" indent="-342900" eaLnBrk="0" fontAlgn="base" hangingPunct="0">
              <a:spcBef>
                <a:spcPct val="0"/>
              </a:spcBef>
              <a:spcAft>
                <a:spcPct val="0"/>
              </a:spcAft>
              <a:buClr>
                <a:srgbClr val="FF0000"/>
              </a:buClr>
              <a:buFont typeface="Wingdings" panose="05000000000000000000" pitchFamily="2" charset="2"/>
              <a:buChar char="p"/>
              <a:defRPr sz="2400" b="1">
                <a:latin typeface="微软雅黑" panose="020B0503020204020204" charset="-122"/>
                <a:ea typeface="微软雅黑" panose="020B0503020204020204" charset="-122"/>
                <a:cs typeface="+mj-cs"/>
              </a:defRPr>
            </a:lvl1pPr>
            <a:lvl2pPr eaLnBrk="0" fontAlgn="base" hangingPunct="0">
              <a:spcBef>
                <a:spcPct val="0"/>
              </a:spcBef>
              <a:spcAft>
                <a:spcPct val="0"/>
              </a:spcAft>
              <a:defRPr sz="2200" b="1">
                <a:latin typeface="宋体" panose="02010600030101010101" pitchFamily="2" charset="-122"/>
                <a:ea typeface="宋体" panose="02010600030101010101" pitchFamily="2" charset="-122"/>
              </a:defRPr>
            </a:lvl2pPr>
            <a:lvl3pPr eaLnBrk="0" fontAlgn="base" hangingPunct="0">
              <a:spcBef>
                <a:spcPct val="0"/>
              </a:spcBef>
              <a:spcAft>
                <a:spcPct val="0"/>
              </a:spcAft>
              <a:defRPr sz="2200" b="1">
                <a:latin typeface="宋体" panose="02010600030101010101" pitchFamily="2" charset="-122"/>
                <a:ea typeface="宋体" panose="02010600030101010101" pitchFamily="2" charset="-122"/>
              </a:defRPr>
            </a:lvl3pPr>
            <a:lvl4pPr eaLnBrk="0" fontAlgn="base" hangingPunct="0">
              <a:spcBef>
                <a:spcPct val="0"/>
              </a:spcBef>
              <a:spcAft>
                <a:spcPct val="0"/>
              </a:spcAft>
              <a:defRPr sz="2200" b="1">
                <a:latin typeface="宋体" panose="02010600030101010101" pitchFamily="2" charset="-122"/>
                <a:ea typeface="宋体" panose="02010600030101010101" pitchFamily="2" charset="-122"/>
              </a:defRPr>
            </a:lvl4pPr>
            <a:lvl5pPr eaLnBrk="0" fontAlgn="base" hangingPunct="0">
              <a:spcBef>
                <a:spcPct val="0"/>
              </a:spcBef>
              <a:spcAft>
                <a:spcPct val="0"/>
              </a:spcAft>
              <a:defRPr sz="2200" b="1">
                <a:latin typeface="宋体" panose="02010600030101010101" pitchFamily="2" charset="-122"/>
                <a:ea typeface="宋体" panose="02010600030101010101" pitchFamily="2" charset="-122"/>
              </a:defRPr>
            </a:lvl5pPr>
            <a:lvl6pPr marL="457200" eaLnBrk="0" fontAlgn="base" hangingPunct="0">
              <a:spcBef>
                <a:spcPct val="0"/>
              </a:spcBef>
              <a:spcAft>
                <a:spcPct val="0"/>
              </a:spcAft>
              <a:defRPr sz="2200" b="1">
                <a:latin typeface="宋体" panose="02010600030101010101" pitchFamily="2" charset="-122"/>
                <a:ea typeface="宋体" panose="02010600030101010101" pitchFamily="2" charset="-122"/>
              </a:defRPr>
            </a:lvl6pPr>
            <a:lvl7pPr marL="914400" eaLnBrk="0" fontAlgn="base" hangingPunct="0">
              <a:spcBef>
                <a:spcPct val="0"/>
              </a:spcBef>
              <a:spcAft>
                <a:spcPct val="0"/>
              </a:spcAft>
              <a:defRPr sz="2200" b="1">
                <a:latin typeface="宋体" panose="02010600030101010101" pitchFamily="2" charset="-122"/>
                <a:ea typeface="宋体" panose="02010600030101010101" pitchFamily="2" charset="-122"/>
              </a:defRPr>
            </a:lvl7pPr>
            <a:lvl8pPr marL="1371600" eaLnBrk="0" fontAlgn="base" hangingPunct="0">
              <a:spcBef>
                <a:spcPct val="0"/>
              </a:spcBef>
              <a:spcAft>
                <a:spcPct val="0"/>
              </a:spcAft>
              <a:defRPr sz="2200" b="1">
                <a:latin typeface="宋体" panose="02010600030101010101" pitchFamily="2" charset="-122"/>
                <a:ea typeface="宋体" panose="02010600030101010101" pitchFamily="2" charset="-122"/>
              </a:defRPr>
            </a:lvl8pPr>
            <a:lvl9pPr marL="1828800" eaLnBrk="0" fontAlgn="base" hangingPunct="0">
              <a:spcBef>
                <a:spcPct val="0"/>
              </a:spcBef>
              <a:spcAft>
                <a:spcPct val="0"/>
              </a:spcAft>
              <a:defRPr sz="2200" b="1">
                <a:latin typeface="宋体" panose="02010600030101010101" pitchFamily="2" charset="-122"/>
                <a:ea typeface="宋体" panose="02010600030101010101" pitchFamily="2" charset="-122"/>
              </a:defRPr>
            </a:lvl9pPr>
          </a:lstStyle>
          <a:p>
            <a:pPr marL="0" indent="0">
              <a:buNone/>
            </a:pPr>
            <a:r>
              <a:rPr lang="zh-CN" altLang="en-US" sz="1800" b="0" dirty="0">
                <a:solidFill>
                  <a:srgbClr val="0070C0"/>
                </a:solidFill>
                <a:cs typeface="+mn-cs"/>
              </a:rPr>
              <a:t>活动功能</a:t>
            </a:r>
            <a:r>
              <a:rPr lang="en-US" altLang="zh-CN" sz="1800" b="0" dirty="0">
                <a:solidFill>
                  <a:srgbClr val="0070C0"/>
                </a:solidFill>
                <a:cs typeface="+mn-cs"/>
              </a:rPr>
              <a:t>-</a:t>
            </a:r>
            <a:r>
              <a:rPr lang="zh-CN" altLang="en-US" sz="1800" b="0" dirty="0">
                <a:solidFill>
                  <a:srgbClr val="0070C0"/>
                </a:solidFill>
                <a:cs typeface="+mn-cs"/>
              </a:rPr>
              <a:t>夺标活动</a:t>
            </a:r>
          </a:p>
        </p:txBody>
      </p:sp>
      <p:sp>
        <p:nvSpPr>
          <p:cNvPr id="12" name="文本框 11">
            <a:extLst>
              <a:ext uri="{FF2B5EF4-FFF2-40B4-BE49-F238E27FC236}">
                <a16:creationId xmlns:a16="http://schemas.microsoft.com/office/drawing/2014/main" id="{6FE43D09-5FC2-F105-44E7-D25BDCDF962F}"/>
              </a:ext>
            </a:extLst>
          </p:cNvPr>
          <p:cNvSpPr txBox="1"/>
          <p:nvPr/>
        </p:nvSpPr>
        <p:spPr>
          <a:xfrm>
            <a:off x="625032" y="1168911"/>
            <a:ext cx="9421817" cy="1708158"/>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pPr>
            <a:r>
              <a:rPr kumimoji="0" lang="en-US" altLang="zh-CN" sz="1500" i="0" u="none" strike="noStrike" cap="none" spc="0" normalizeH="0" baseline="0" dirty="0">
                <a:ln>
                  <a:noFill/>
                </a:ln>
                <a:effectLst/>
                <a:uFillTx/>
                <a:latin typeface="+mj-lt"/>
                <a:ea typeface="+mj-ea"/>
                <a:cs typeface="+mj-cs"/>
                <a:sym typeface="Arial Narrow" panose="020B0606020202030204"/>
              </a:rPr>
              <a:t>1</a:t>
            </a:r>
            <a:r>
              <a:rPr kumimoji="0" lang="zh-CN" altLang="en-US" sz="1500" i="0" u="none" strike="noStrike" cap="none" spc="0" normalizeH="0" baseline="0" dirty="0">
                <a:ln>
                  <a:noFill/>
                </a:ln>
                <a:effectLst/>
                <a:uFillTx/>
                <a:latin typeface="+mj-lt"/>
                <a:ea typeface="+mj-ea"/>
                <a:cs typeface="+mj-cs"/>
                <a:sym typeface="Arial Narrow" panose="020B0606020202030204"/>
              </a:rPr>
              <a:t>、增加夺标活动，提升用户积极性。夺标活动可根据具体情况实时发布</a:t>
            </a:r>
          </a:p>
          <a:p>
            <a:pPr marL="0" marR="0" indent="0" algn="l" defTabSz="914400" rtl="0" fontAlgn="auto" latinLnBrk="0" hangingPunct="0">
              <a:lnSpc>
                <a:spcPct val="100000"/>
              </a:lnSpc>
              <a:spcBef>
                <a:spcPts val="0"/>
              </a:spcBef>
              <a:spcAft>
                <a:spcPts val="0"/>
              </a:spcAft>
              <a:buClrTx/>
              <a:buSzTx/>
              <a:buFontTx/>
              <a:buNone/>
            </a:pPr>
            <a:r>
              <a:rPr kumimoji="0" lang="en-US" altLang="zh-CN" sz="1500" i="0" u="none" strike="noStrike" cap="none" spc="0" normalizeH="0" baseline="0" dirty="0">
                <a:ln>
                  <a:noFill/>
                </a:ln>
                <a:effectLst/>
                <a:uFillTx/>
                <a:latin typeface="+mj-lt"/>
                <a:ea typeface="+mj-ea"/>
                <a:cs typeface="+mj-cs"/>
                <a:sym typeface="Arial Narrow" panose="020B0606020202030204"/>
              </a:rPr>
              <a:t>2</a:t>
            </a:r>
            <a:r>
              <a:rPr kumimoji="0" lang="zh-CN" altLang="en-US" sz="1500" i="0" u="none" strike="noStrike" cap="none" spc="0" normalizeH="0" baseline="0" dirty="0">
                <a:ln>
                  <a:noFill/>
                </a:ln>
                <a:effectLst/>
                <a:uFillTx/>
                <a:latin typeface="+mj-lt"/>
                <a:ea typeface="+mj-ea"/>
                <a:cs typeface="+mj-cs"/>
                <a:sym typeface="Arial Narrow" panose="020B0606020202030204"/>
              </a:rPr>
              <a:t>、夺标活动所有人都可以参与（只能参与一次或者以积分方式参与）</a:t>
            </a:r>
          </a:p>
          <a:p>
            <a:pPr marL="0" marR="0" indent="0" algn="l" defTabSz="914400" rtl="0" fontAlgn="auto" latinLnBrk="0" hangingPunct="0">
              <a:lnSpc>
                <a:spcPct val="100000"/>
              </a:lnSpc>
              <a:spcBef>
                <a:spcPts val="0"/>
              </a:spcBef>
              <a:spcAft>
                <a:spcPts val="0"/>
              </a:spcAft>
              <a:buClrTx/>
              <a:buSzTx/>
              <a:buFontTx/>
              <a:buNone/>
            </a:pPr>
            <a:r>
              <a:rPr kumimoji="0" lang="en-US" altLang="zh-CN" sz="1500" i="0" u="none" strike="noStrike" cap="none" spc="0" normalizeH="0" baseline="0" dirty="0">
                <a:ln>
                  <a:noFill/>
                </a:ln>
                <a:effectLst/>
                <a:uFillTx/>
                <a:latin typeface="+mj-lt"/>
                <a:ea typeface="+mj-ea"/>
                <a:cs typeface="+mj-cs"/>
                <a:sym typeface="Arial Narrow" panose="020B0606020202030204"/>
              </a:rPr>
              <a:t>3</a:t>
            </a:r>
            <a:r>
              <a:rPr kumimoji="0" lang="zh-CN" altLang="en-US" sz="1500" i="0" u="none" strike="noStrike" cap="none" spc="0" normalizeH="0" baseline="0" dirty="0">
                <a:ln>
                  <a:noFill/>
                </a:ln>
                <a:effectLst/>
                <a:uFillTx/>
                <a:latin typeface="+mj-lt"/>
                <a:ea typeface="+mj-ea"/>
                <a:cs typeface="+mj-cs"/>
                <a:sym typeface="Arial Narrow" panose="020B0606020202030204"/>
              </a:rPr>
              <a:t>、中标方式为随机中标，只有一人可中标（夺标参与可设置最低投标人数，低于此人数的即为流标）</a:t>
            </a:r>
          </a:p>
          <a:p>
            <a:pPr marL="0" marR="0" indent="0" algn="l" defTabSz="914400" rtl="0" fontAlgn="auto" latinLnBrk="0" hangingPunct="0">
              <a:lnSpc>
                <a:spcPct val="100000"/>
              </a:lnSpc>
              <a:spcBef>
                <a:spcPts val="0"/>
              </a:spcBef>
              <a:spcAft>
                <a:spcPts val="0"/>
              </a:spcAft>
              <a:buClrTx/>
              <a:buSzTx/>
              <a:buFontTx/>
              <a:buNone/>
            </a:pPr>
            <a:r>
              <a:rPr kumimoji="0" lang="en-US" altLang="zh-CN" sz="1500" i="0" u="none" strike="noStrike" cap="none" spc="0" normalizeH="0" baseline="0" dirty="0">
                <a:ln>
                  <a:noFill/>
                </a:ln>
                <a:effectLst/>
                <a:uFillTx/>
                <a:latin typeface="+mj-lt"/>
                <a:ea typeface="+mj-ea"/>
                <a:cs typeface="+mj-cs"/>
                <a:sym typeface="Arial Narrow" panose="020B0606020202030204"/>
              </a:rPr>
              <a:t>3</a:t>
            </a:r>
            <a:r>
              <a:rPr kumimoji="0" lang="zh-CN" altLang="en-US" sz="1500" i="0" u="none" strike="noStrike" cap="none" spc="0" normalizeH="0" baseline="0" dirty="0">
                <a:ln>
                  <a:noFill/>
                </a:ln>
                <a:effectLst/>
                <a:uFillTx/>
                <a:latin typeface="+mj-lt"/>
                <a:ea typeface="+mj-ea"/>
                <a:cs typeface="+mj-cs"/>
                <a:sym typeface="Arial Narrow" panose="020B0606020202030204"/>
              </a:rPr>
              <a:t>、活动标的可设置（从当前产品中选择，例如银两、周付费会员、周优质采购商、一天直通车、一周接单宝等）</a:t>
            </a:r>
          </a:p>
          <a:p>
            <a:pPr marL="0" marR="0" indent="0" algn="l" defTabSz="914400" rtl="0" fontAlgn="auto" latinLnBrk="0" hangingPunct="0">
              <a:lnSpc>
                <a:spcPct val="100000"/>
              </a:lnSpc>
              <a:spcBef>
                <a:spcPts val="0"/>
              </a:spcBef>
              <a:spcAft>
                <a:spcPts val="0"/>
              </a:spcAft>
              <a:buClrTx/>
              <a:buSzTx/>
              <a:buFontTx/>
              <a:buNone/>
            </a:pPr>
            <a:r>
              <a:rPr kumimoji="0" lang="en-US" altLang="zh-CN" sz="1500" i="0" u="none" strike="noStrike" cap="none" spc="0" normalizeH="0" baseline="0" dirty="0">
                <a:ln>
                  <a:noFill/>
                </a:ln>
                <a:effectLst/>
                <a:uFillTx/>
                <a:latin typeface="+mj-lt"/>
                <a:ea typeface="+mj-ea"/>
                <a:cs typeface="+mj-cs"/>
                <a:sym typeface="Arial Narrow" panose="020B0606020202030204"/>
              </a:rPr>
              <a:t>4</a:t>
            </a:r>
            <a:r>
              <a:rPr kumimoji="0" lang="zh-CN" altLang="en-US" sz="1500" i="0" u="none" strike="noStrike" cap="none" spc="0" normalizeH="0" baseline="0" dirty="0">
                <a:ln>
                  <a:noFill/>
                </a:ln>
                <a:effectLst/>
                <a:uFillTx/>
                <a:latin typeface="+mj-lt"/>
                <a:ea typeface="+mj-ea"/>
                <a:cs typeface="+mj-cs"/>
                <a:sym typeface="Arial Narrow" panose="020B0606020202030204"/>
              </a:rPr>
              <a:t>、夺标活动开启后，微信通知用户参与</a:t>
            </a:r>
          </a:p>
          <a:p>
            <a:pPr marL="0" marR="0" indent="0" algn="l" defTabSz="914400" rtl="0" fontAlgn="auto" latinLnBrk="0" hangingPunct="0">
              <a:lnSpc>
                <a:spcPct val="100000"/>
              </a:lnSpc>
              <a:spcBef>
                <a:spcPts val="0"/>
              </a:spcBef>
              <a:spcAft>
                <a:spcPts val="0"/>
              </a:spcAft>
              <a:buClrTx/>
              <a:buSzTx/>
              <a:buFontTx/>
              <a:buNone/>
            </a:pPr>
            <a:r>
              <a:rPr kumimoji="0" lang="en-US" altLang="zh-CN" sz="1500" i="0" u="none" strike="noStrike" cap="none" spc="0" normalizeH="0" baseline="0" dirty="0">
                <a:ln>
                  <a:noFill/>
                </a:ln>
                <a:effectLst/>
                <a:uFillTx/>
                <a:latin typeface="+mj-lt"/>
                <a:ea typeface="+mj-ea"/>
                <a:cs typeface="+mj-cs"/>
                <a:sym typeface="Arial Narrow" panose="020B0606020202030204"/>
              </a:rPr>
              <a:t>5</a:t>
            </a:r>
            <a:r>
              <a:rPr kumimoji="0" lang="zh-CN" altLang="en-US" sz="1500" i="0" u="none" strike="noStrike" cap="none" spc="0" normalizeH="0" baseline="0" dirty="0">
                <a:ln>
                  <a:noFill/>
                </a:ln>
                <a:effectLst/>
                <a:uFillTx/>
                <a:latin typeface="+mj-lt"/>
                <a:ea typeface="+mj-ea"/>
                <a:cs typeface="+mj-cs"/>
                <a:sym typeface="Arial Narrow" panose="020B0606020202030204"/>
              </a:rPr>
              <a:t>、夺标结束后公布中标人员，并且对所有参与活动的用户进行微信通知。</a:t>
            </a:r>
            <a:endParaRPr kumimoji="0" lang="en-US" altLang="zh-CN" sz="1500" i="0" u="none" strike="noStrike" cap="none" spc="0" normalizeH="0" baseline="0" dirty="0">
              <a:ln>
                <a:noFill/>
              </a:ln>
              <a:effectLst/>
              <a:uFillTx/>
              <a:latin typeface="+mj-lt"/>
              <a:ea typeface="+mj-ea"/>
              <a:cs typeface="+mj-cs"/>
              <a:sym typeface="Arial Narrow" panose="020B0606020202030204"/>
            </a:endParaRPr>
          </a:p>
        </p:txBody>
      </p:sp>
    </p:spTree>
    <p:extLst>
      <p:ext uri="{BB962C8B-B14F-4D97-AF65-F5344CB8AC3E}">
        <p14:creationId xmlns:p14="http://schemas.microsoft.com/office/powerpoint/2010/main" val="3271160977"/>
      </p:ext>
    </p:extLst>
  </p:cSld>
  <p:clrMapOvr>
    <a:masterClrMapping/>
  </p:clrMapOvr>
  <mc:AlternateContent xmlns:mc="http://schemas.openxmlformats.org/markup-compatibility/2006" xmlns:p14="http://schemas.microsoft.com/office/powerpoint/2010/main">
    <mc:Choice Requires="p14">
      <p:transition spd="slow" p14:dur="1200" advClick="0" advTm="0">
        <p14:prism/>
      </p:transition>
    </mc:Choice>
    <mc:Fallback xmlns="">
      <p:transition spd="slow" advClick="0" advTm="0">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3"/>
          <p:cNvSpPr txBox="1"/>
          <p:nvPr/>
        </p:nvSpPr>
        <p:spPr>
          <a:xfrm>
            <a:off x="2855640" y="2209033"/>
            <a:ext cx="6480720" cy="1546577"/>
          </a:xfrm>
          <a:prstGeom prst="rect">
            <a:avLst/>
          </a:prstGeom>
          <a:noFill/>
          <a:effectLst/>
        </p:spPr>
        <p:txBody>
          <a:bodyPr wrap="square" lIns="68580" tIns="34290" rIns="68580" bIns="34290" rtlCol="0">
            <a:spAutoFit/>
          </a:bodyPr>
          <a:lstStyle/>
          <a:p>
            <a:pPr algn="ctr"/>
            <a:r>
              <a:rPr lang="en-US" altLang="zh-CN" sz="9600" dirty="0">
                <a:solidFill>
                  <a:srgbClr val="D00000"/>
                </a:solidFill>
                <a:latin typeface="微软雅黑" panose="020B0503020204020204" pitchFamily="34" charset="-122"/>
                <a:ea typeface="微软雅黑" panose="020B0503020204020204" pitchFamily="34" charset="-122"/>
                <a:cs typeface="+mn-ea"/>
                <a:sym typeface="微软雅黑" panose="020B0503020204020204" pitchFamily="34" charset="-122"/>
              </a:rPr>
              <a:t>THANKS</a:t>
            </a:r>
            <a:endParaRPr lang="zh-CN" altLang="en-US" sz="9600" dirty="0">
              <a:solidFill>
                <a:srgbClr val="D00000"/>
              </a:solidFill>
              <a:latin typeface="微软雅黑" panose="020B0503020204020204" pitchFamily="34" charset="-122"/>
              <a:ea typeface="微软雅黑" panose="020B0503020204020204" pitchFamily="34" charset="-122"/>
              <a:cs typeface="+mn-ea"/>
              <a:sym typeface="微软雅黑" panose="020B0503020204020204" pitchFamily="34" charset="-122"/>
            </a:endParaRPr>
          </a:p>
        </p:txBody>
      </p:sp>
      <p:sp>
        <p:nvSpPr>
          <p:cNvPr id="18" name="文本框 3"/>
          <p:cNvSpPr txBox="1"/>
          <p:nvPr/>
        </p:nvSpPr>
        <p:spPr>
          <a:xfrm>
            <a:off x="4223792" y="3499951"/>
            <a:ext cx="3744416" cy="745490"/>
          </a:xfrm>
          <a:prstGeom prst="rect">
            <a:avLst/>
          </a:prstGeom>
          <a:noFill/>
          <a:effectLst/>
        </p:spPr>
        <p:txBody>
          <a:bodyPr wrap="square" lIns="68580" tIns="34290" rIns="68580" bIns="34290" rtlCol="0">
            <a:spAutoFit/>
          </a:bodyPr>
          <a:lstStyle/>
          <a:p>
            <a:pPr algn="ctr"/>
            <a:r>
              <a:rPr lang="zh-CN" altLang="en-US" sz="4400" dirty="0">
                <a:solidFill>
                  <a:srgbClr val="D00000"/>
                </a:solidFill>
                <a:latin typeface="微软雅黑" panose="020B0503020204020204" pitchFamily="34" charset="-122"/>
                <a:ea typeface="微软雅黑" panose="020B0503020204020204" pitchFamily="34" charset="-122"/>
                <a:cs typeface="+mn-ea"/>
                <a:sym typeface="微软雅黑" panose="020B0503020204020204" pitchFamily="34" charset="-122"/>
              </a:rPr>
              <a:t>感谢观看</a:t>
            </a:r>
          </a:p>
        </p:txBody>
      </p:sp>
    </p:spTree>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grpId="0" nodeType="afterEffect">
                                  <p:stCondLst>
                                    <p:cond delay="0"/>
                                  </p:stCondLst>
                                  <p:iterate type="lt">
                                    <p:tmPct val="10000"/>
                                  </p:iterate>
                                  <p:childTnLst>
                                    <p:set>
                                      <p:cBhvr>
                                        <p:cTn id="6" dur="1" fill="hold">
                                          <p:stCondLst>
                                            <p:cond delay="0"/>
                                          </p:stCondLst>
                                        </p:cTn>
                                        <p:tgtEl>
                                          <p:spTgt spid="11"/>
                                        </p:tgtEl>
                                        <p:attrNameLst>
                                          <p:attrName>style.visibility</p:attrName>
                                        </p:attrNameLst>
                                      </p:cBhvr>
                                      <p:to>
                                        <p:strVal val="visible"/>
                                      </p:to>
                                    </p:set>
                                    <p:anim calcmode="lin" valueType="num">
                                      <p:cBhvr>
                                        <p:cTn id="7" dur="750" fill="hold"/>
                                        <p:tgtEl>
                                          <p:spTgt spid="11"/>
                                        </p:tgtEl>
                                        <p:attrNameLst>
                                          <p:attrName>ppt_w</p:attrName>
                                        </p:attrNameLst>
                                      </p:cBhvr>
                                      <p:tavLst>
                                        <p:tav tm="0">
                                          <p:val>
                                            <p:fltVal val="0"/>
                                          </p:val>
                                        </p:tav>
                                        <p:tav tm="100000">
                                          <p:val>
                                            <p:strVal val="#ppt_w"/>
                                          </p:val>
                                        </p:tav>
                                      </p:tavLst>
                                    </p:anim>
                                    <p:anim calcmode="lin" valueType="num">
                                      <p:cBhvr>
                                        <p:cTn id="8" dur="750" fill="hold"/>
                                        <p:tgtEl>
                                          <p:spTgt spid="11"/>
                                        </p:tgtEl>
                                        <p:attrNameLst>
                                          <p:attrName>ppt_h</p:attrName>
                                        </p:attrNameLst>
                                      </p:cBhvr>
                                      <p:tavLst>
                                        <p:tav tm="0">
                                          <p:val>
                                            <p:fltVal val="0"/>
                                          </p:val>
                                        </p:tav>
                                        <p:tav tm="100000">
                                          <p:val>
                                            <p:strVal val="#ppt_h"/>
                                          </p:val>
                                        </p:tav>
                                      </p:tavLst>
                                    </p:anim>
                                  </p:childTnLst>
                                </p:cTn>
                              </p:par>
                            </p:childTnLst>
                          </p:cTn>
                        </p:par>
                        <p:par>
                          <p:cTn id="9" fill="hold">
                            <p:stCondLst>
                              <p:cond delay="1125"/>
                            </p:stCondLst>
                            <p:childTnLst>
                              <p:par>
                                <p:cTn id="10" presetID="23" presetClass="entr" presetSubtype="16" fill="hold" grpId="0" nodeType="afterEffect">
                                  <p:stCondLst>
                                    <p:cond delay="0"/>
                                  </p:stCondLst>
                                  <p:iterate type="lt">
                                    <p:tmPct val="10000"/>
                                  </p:iterate>
                                  <p:childTnLst>
                                    <p:set>
                                      <p:cBhvr>
                                        <p:cTn id="11" dur="1" fill="hold">
                                          <p:stCondLst>
                                            <p:cond delay="0"/>
                                          </p:stCondLst>
                                        </p:cTn>
                                        <p:tgtEl>
                                          <p:spTgt spid="18"/>
                                        </p:tgtEl>
                                        <p:attrNameLst>
                                          <p:attrName>style.visibility</p:attrName>
                                        </p:attrNameLst>
                                      </p:cBhvr>
                                      <p:to>
                                        <p:strVal val="visible"/>
                                      </p:to>
                                    </p:set>
                                    <p:anim calcmode="lin" valueType="num">
                                      <p:cBhvr>
                                        <p:cTn id="12" dur="750" fill="hold"/>
                                        <p:tgtEl>
                                          <p:spTgt spid="18"/>
                                        </p:tgtEl>
                                        <p:attrNameLst>
                                          <p:attrName>ppt_w</p:attrName>
                                        </p:attrNameLst>
                                      </p:cBhvr>
                                      <p:tavLst>
                                        <p:tav tm="0">
                                          <p:val>
                                            <p:fltVal val="0"/>
                                          </p:val>
                                        </p:tav>
                                        <p:tav tm="100000">
                                          <p:val>
                                            <p:strVal val="#ppt_w"/>
                                          </p:val>
                                        </p:tav>
                                      </p:tavLst>
                                    </p:anim>
                                    <p:anim calcmode="lin" valueType="num">
                                      <p:cBhvr>
                                        <p:cTn id="13" dur="750" fill="hold"/>
                                        <p:tgtEl>
                                          <p:spTgt spid="18"/>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8" grpId="0" bldLvl="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2" name="直接连接符 21"/>
          <p:cNvCxnSpPr/>
          <p:nvPr/>
        </p:nvCxnSpPr>
        <p:spPr>
          <a:xfrm>
            <a:off x="0" y="667175"/>
            <a:ext cx="10219949" cy="0"/>
          </a:xfrm>
          <a:prstGeom prst="line">
            <a:avLst/>
          </a:prstGeom>
          <a:ln w="12700">
            <a:solidFill>
              <a:srgbClr val="D00000"/>
            </a:solidFill>
          </a:ln>
        </p:spPr>
        <p:style>
          <a:lnRef idx="1">
            <a:schemeClr val="accent1"/>
          </a:lnRef>
          <a:fillRef idx="0">
            <a:schemeClr val="accent1"/>
          </a:fillRef>
          <a:effectRef idx="0">
            <a:schemeClr val="accent1"/>
          </a:effectRef>
          <a:fontRef idx="minor">
            <a:schemeClr val="tx1"/>
          </a:fontRef>
        </p:style>
      </p:cxnSp>
      <p:sp>
        <p:nvSpPr>
          <p:cNvPr id="23" name="矩形 22"/>
          <p:cNvSpPr/>
          <p:nvPr/>
        </p:nvSpPr>
        <p:spPr>
          <a:xfrm>
            <a:off x="-11575" y="6588888"/>
            <a:ext cx="1273215" cy="292261"/>
          </a:xfrm>
          <a:prstGeom prst="rect">
            <a:avLst/>
          </a:prstGeom>
          <a:solidFill>
            <a:srgbClr val="D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Shape 257">
            <a:extLst>
              <a:ext uri="{FF2B5EF4-FFF2-40B4-BE49-F238E27FC236}">
                <a16:creationId xmlns:a16="http://schemas.microsoft.com/office/drawing/2014/main" id="{CCEC5052-3AC1-6C9B-48A0-690C6E3079DF}"/>
              </a:ext>
            </a:extLst>
          </p:cNvPr>
          <p:cNvSpPr/>
          <p:nvPr/>
        </p:nvSpPr>
        <p:spPr>
          <a:xfrm>
            <a:off x="8423936" y="-139158"/>
            <a:ext cx="3592026" cy="771814"/>
          </a:xfrm>
          <a:prstGeom prst="rect">
            <a:avLst/>
          </a:prstGeom>
          <a:ln w="12700">
            <a:miter lim="400000"/>
          </a:ln>
        </p:spPr>
        <p:txBody>
          <a:bodyPr wrap="square" lIns="45719" rIns="45719">
            <a:spAutoFit/>
          </a:bodyPr>
          <a:lstStyle>
            <a:lvl1pPr>
              <a:lnSpc>
                <a:spcPct val="200000"/>
              </a:lnSpc>
              <a:defRPr sz="2600" b="1">
                <a:effectLst>
                  <a:outerShdw blurRad="50800" dist="39000" dir="5460000" rotWithShape="0">
                    <a:srgbClr val="000000">
                      <a:alpha val="38000"/>
                    </a:srgbClr>
                  </a:outerShdw>
                </a:effectLst>
                <a:latin typeface="微软雅黑" panose="020B0503020204020204" charset="-122"/>
                <a:ea typeface="微软雅黑" panose="020B0503020204020204" charset="-122"/>
                <a:cs typeface="微软雅黑" panose="020B0503020204020204" charset="-122"/>
                <a:sym typeface="微软雅黑" panose="020B0503020204020204" charset="-122"/>
              </a:defRPr>
            </a:lvl1pPr>
          </a:lstStyle>
          <a:p>
            <a:pPr algn="r"/>
            <a:r>
              <a:rPr lang="zh-CN" altLang="en-US" dirty="0">
                <a:solidFill>
                  <a:srgbClr val="E20000"/>
                </a:solidFill>
              </a:rPr>
              <a:t>二、建设内容</a:t>
            </a:r>
          </a:p>
        </p:txBody>
      </p:sp>
      <p:sp>
        <p:nvSpPr>
          <p:cNvPr id="3" name="标题 1">
            <a:extLst>
              <a:ext uri="{FF2B5EF4-FFF2-40B4-BE49-F238E27FC236}">
                <a16:creationId xmlns:a16="http://schemas.microsoft.com/office/drawing/2014/main" id="{B5990987-4E7F-6DC3-F3EF-336BB7EB78A4}"/>
              </a:ext>
            </a:extLst>
          </p:cNvPr>
          <p:cNvSpPr txBox="1"/>
          <p:nvPr/>
        </p:nvSpPr>
        <p:spPr bwMode="auto">
          <a:xfrm>
            <a:off x="246058" y="701695"/>
            <a:ext cx="4749694" cy="4326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535" tIns="45768" rIns="91535" bIns="45768" numCol="1" anchor="ctr" anchorCtr="0" compatLnSpc="1"/>
          <a:lstStyle>
            <a:defPPr>
              <a:defRPr lang="zh-CN"/>
            </a:defPPr>
            <a:lvl1pPr marL="342900" indent="-342900" eaLnBrk="0" fontAlgn="base" hangingPunct="0">
              <a:spcBef>
                <a:spcPct val="0"/>
              </a:spcBef>
              <a:spcAft>
                <a:spcPct val="0"/>
              </a:spcAft>
              <a:buClr>
                <a:srgbClr val="FF0000"/>
              </a:buClr>
              <a:buFont typeface="Wingdings" panose="05000000000000000000" pitchFamily="2" charset="2"/>
              <a:buChar char="p"/>
              <a:defRPr sz="2400" b="1">
                <a:latin typeface="微软雅黑" panose="020B0503020204020204" charset="-122"/>
                <a:ea typeface="微软雅黑" panose="020B0503020204020204" charset="-122"/>
                <a:cs typeface="+mj-cs"/>
              </a:defRPr>
            </a:lvl1pPr>
            <a:lvl2pPr eaLnBrk="0" fontAlgn="base" hangingPunct="0">
              <a:spcBef>
                <a:spcPct val="0"/>
              </a:spcBef>
              <a:spcAft>
                <a:spcPct val="0"/>
              </a:spcAft>
              <a:defRPr sz="2200" b="1">
                <a:latin typeface="宋体" panose="02010600030101010101" pitchFamily="2" charset="-122"/>
                <a:ea typeface="宋体" panose="02010600030101010101" pitchFamily="2" charset="-122"/>
              </a:defRPr>
            </a:lvl2pPr>
            <a:lvl3pPr eaLnBrk="0" fontAlgn="base" hangingPunct="0">
              <a:spcBef>
                <a:spcPct val="0"/>
              </a:spcBef>
              <a:spcAft>
                <a:spcPct val="0"/>
              </a:spcAft>
              <a:defRPr sz="2200" b="1">
                <a:latin typeface="宋体" panose="02010600030101010101" pitchFamily="2" charset="-122"/>
                <a:ea typeface="宋体" panose="02010600030101010101" pitchFamily="2" charset="-122"/>
              </a:defRPr>
            </a:lvl3pPr>
            <a:lvl4pPr eaLnBrk="0" fontAlgn="base" hangingPunct="0">
              <a:spcBef>
                <a:spcPct val="0"/>
              </a:spcBef>
              <a:spcAft>
                <a:spcPct val="0"/>
              </a:spcAft>
              <a:defRPr sz="2200" b="1">
                <a:latin typeface="宋体" panose="02010600030101010101" pitchFamily="2" charset="-122"/>
                <a:ea typeface="宋体" panose="02010600030101010101" pitchFamily="2" charset="-122"/>
              </a:defRPr>
            </a:lvl4pPr>
            <a:lvl5pPr eaLnBrk="0" fontAlgn="base" hangingPunct="0">
              <a:spcBef>
                <a:spcPct val="0"/>
              </a:spcBef>
              <a:spcAft>
                <a:spcPct val="0"/>
              </a:spcAft>
              <a:defRPr sz="2200" b="1">
                <a:latin typeface="宋体" panose="02010600030101010101" pitchFamily="2" charset="-122"/>
                <a:ea typeface="宋体" panose="02010600030101010101" pitchFamily="2" charset="-122"/>
              </a:defRPr>
            </a:lvl5pPr>
            <a:lvl6pPr marL="457200" eaLnBrk="0" fontAlgn="base" hangingPunct="0">
              <a:spcBef>
                <a:spcPct val="0"/>
              </a:spcBef>
              <a:spcAft>
                <a:spcPct val="0"/>
              </a:spcAft>
              <a:defRPr sz="2200" b="1">
                <a:latin typeface="宋体" panose="02010600030101010101" pitchFamily="2" charset="-122"/>
                <a:ea typeface="宋体" panose="02010600030101010101" pitchFamily="2" charset="-122"/>
              </a:defRPr>
            </a:lvl6pPr>
            <a:lvl7pPr marL="914400" eaLnBrk="0" fontAlgn="base" hangingPunct="0">
              <a:spcBef>
                <a:spcPct val="0"/>
              </a:spcBef>
              <a:spcAft>
                <a:spcPct val="0"/>
              </a:spcAft>
              <a:defRPr sz="2200" b="1">
                <a:latin typeface="宋体" panose="02010600030101010101" pitchFamily="2" charset="-122"/>
                <a:ea typeface="宋体" panose="02010600030101010101" pitchFamily="2" charset="-122"/>
              </a:defRPr>
            </a:lvl7pPr>
            <a:lvl8pPr marL="1371600" eaLnBrk="0" fontAlgn="base" hangingPunct="0">
              <a:spcBef>
                <a:spcPct val="0"/>
              </a:spcBef>
              <a:spcAft>
                <a:spcPct val="0"/>
              </a:spcAft>
              <a:defRPr sz="2200" b="1">
                <a:latin typeface="宋体" panose="02010600030101010101" pitchFamily="2" charset="-122"/>
                <a:ea typeface="宋体" panose="02010600030101010101" pitchFamily="2" charset="-122"/>
              </a:defRPr>
            </a:lvl8pPr>
            <a:lvl9pPr marL="1828800" eaLnBrk="0" fontAlgn="base" hangingPunct="0">
              <a:spcBef>
                <a:spcPct val="0"/>
              </a:spcBef>
              <a:spcAft>
                <a:spcPct val="0"/>
              </a:spcAft>
              <a:defRPr sz="2200" b="1">
                <a:latin typeface="宋体" panose="02010600030101010101" pitchFamily="2" charset="-122"/>
                <a:ea typeface="宋体" panose="02010600030101010101" pitchFamily="2" charset="-122"/>
              </a:defRPr>
            </a:lvl9pPr>
          </a:lstStyle>
          <a:p>
            <a:pPr marL="0" indent="0">
              <a:buNone/>
            </a:pPr>
            <a:r>
              <a:rPr lang="zh-CN" altLang="en-US" sz="1800" b="0" dirty="0">
                <a:solidFill>
                  <a:srgbClr val="0070C0"/>
                </a:solidFill>
                <a:cs typeface="+mn-cs"/>
              </a:rPr>
              <a:t>特色功能</a:t>
            </a:r>
            <a:r>
              <a:rPr lang="en-US" altLang="zh-CN" sz="1800" b="0" dirty="0">
                <a:solidFill>
                  <a:srgbClr val="0070C0"/>
                </a:solidFill>
                <a:cs typeface="+mn-cs"/>
              </a:rPr>
              <a:t>-</a:t>
            </a:r>
            <a:r>
              <a:rPr lang="zh-CN" altLang="en-US" sz="1800" b="0" dirty="0">
                <a:solidFill>
                  <a:srgbClr val="0070C0"/>
                </a:solidFill>
                <a:cs typeface="+mn-cs"/>
              </a:rPr>
              <a:t>功能架构</a:t>
            </a:r>
          </a:p>
        </p:txBody>
      </p:sp>
      <p:sp>
        <p:nvSpPr>
          <p:cNvPr id="115" name="TextBox 9">
            <a:extLst>
              <a:ext uri="{FF2B5EF4-FFF2-40B4-BE49-F238E27FC236}">
                <a16:creationId xmlns:a16="http://schemas.microsoft.com/office/drawing/2014/main" id="{4D4D270C-BDDC-9408-C6DD-5FD418C6BDF9}"/>
              </a:ext>
            </a:extLst>
          </p:cNvPr>
          <p:cNvSpPr txBox="1"/>
          <p:nvPr/>
        </p:nvSpPr>
        <p:spPr>
          <a:xfrm>
            <a:off x="419733" y="1676452"/>
            <a:ext cx="11405580" cy="55418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indent="441325">
              <a:lnSpc>
                <a:spcPct val="150000"/>
              </a:lnSpc>
            </a:pPr>
            <a:r>
              <a:rPr lang="zh-CN" altLang="en-US" sz="2000" dirty="0">
                <a:latin typeface="微软雅黑" panose="020B0503020204020204" charset="-122"/>
                <a:ea typeface="微软雅黑" panose="020B0503020204020204" charset="-122"/>
              </a:rPr>
              <a:t>功能架构图</a:t>
            </a:r>
            <a:endParaRPr lang="en-US" altLang="zh-CN" sz="2000" dirty="0">
              <a:latin typeface="微软雅黑" panose="020B0503020204020204" charset="-122"/>
              <a:ea typeface="微软雅黑" panose="020B0503020204020204" charset="-122"/>
            </a:endParaRPr>
          </a:p>
        </p:txBody>
      </p:sp>
      <p:graphicFrame>
        <p:nvGraphicFramePr>
          <p:cNvPr id="116" name="图示 115">
            <a:extLst>
              <a:ext uri="{FF2B5EF4-FFF2-40B4-BE49-F238E27FC236}">
                <a16:creationId xmlns:a16="http://schemas.microsoft.com/office/drawing/2014/main" id="{C4763919-BFC9-3EF6-AD53-62D5CB6BB0E8}"/>
              </a:ext>
            </a:extLst>
          </p:cNvPr>
          <p:cNvGraphicFramePr/>
          <p:nvPr>
            <p:extLst>
              <p:ext uri="{D42A27DB-BD31-4B8C-83A1-F6EECF244321}">
                <p14:modId xmlns:p14="http://schemas.microsoft.com/office/powerpoint/2010/main" val="1695874512"/>
              </p:ext>
            </p:extLst>
          </p:nvPr>
        </p:nvGraphicFramePr>
        <p:xfrm>
          <a:off x="217365" y="1530724"/>
          <a:ext cx="11716378" cy="472939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105481159"/>
      </p:ext>
    </p:extLst>
  </p:cSld>
  <p:clrMapOvr>
    <a:masterClrMapping/>
  </p:clrMapOvr>
  <mc:AlternateContent xmlns:mc="http://schemas.openxmlformats.org/markup-compatibility/2006" xmlns:p14="http://schemas.microsoft.com/office/powerpoint/2010/main">
    <mc:Choice Requires="p14">
      <p:transition spd="slow" p14:dur="1200" advClick="0" advTm="0">
        <p14:prism/>
      </p:transition>
    </mc:Choice>
    <mc:Fallback xmlns="">
      <p:transition spd="slow" advClick="0" advTm="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2" name="直接连接符 21"/>
          <p:cNvCxnSpPr/>
          <p:nvPr/>
        </p:nvCxnSpPr>
        <p:spPr>
          <a:xfrm>
            <a:off x="0" y="667175"/>
            <a:ext cx="10219949" cy="0"/>
          </a:xfrm>
          <a:prstGeom prst="line">
            <a:avLst/>
          </a:prstGeom>
          <a:ln w="12700">
            <a:solidFill>
              <a:srgbClr val="D00000"/>
            </a:solidFill>
          </a:ln>
        </p:spPr>
        <p:style>
          <a:lnRef idx="1">
            <a:schemeClr val="accent1"/>
          </a:lnRef>
          <a:fillRef idx="0">
            <a:schemeClr val="accent1"/>
          </a:fillRef>
          <a:effectRef idx="0">
            <a:schemeClr val="accent1"/>
          </a:effectRef>
          <a:fontRef idx="minor">
            <a:schemeClr val="tx1"/>
          </a:fontRef>
        </p:style>
      </p:cxnSp>
      <p:sp>
        <p:nvSpPr>
          <p:cNvPr id="23" name="矩形 22"/>
          <p:cNvSpPr/>
          <p:nvPr/>
        </p:nvSpPr>
        <p:spPr>
          <a:xfrm>
            <a:off x="-11575" y="6588888"/>
            <a:ext cx="1273215" cy="292261"/>
          </a:xfrm>
          <a:prstGeom prst="rect">
            <a:avLst/>
          </a:prstGeom>
          <a:solidFill>
            <a:srgbClr val="D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Shape 257">
            <a:extLst>
              <a:ext uri="{FF2B5EF4-FFF2-40B4-BE49-F238E27FC236}">
                <a16:creationId xmlns:a16="http://schemas.microsoft.com/office/drawing/2014/main" id="{CCEC5052-3AC1-6C9B-48A0-690C6E3079DF}"/>
              </a:ext>
            </a:extLst>
          </p:cNvPr>
          <p:cNvSpPr/>
          <p:nvPr/>
        </p:nvSpPr>
        <p:spPr>
          <a:xfrm>
            <a:off x="8423936" y="-139158"/>
            <a:ext cx="3592026" cy="771814"/>
          </a:xfrm>
          <a:prstGeom prst="rect">
            <a:avLst/>
          </a:prstGeom>
          <a:ln w="12700">
            <a:miter lim="400000"/>
          </a:ln>
        </p:spPr>
        <p:txBody>
          <a:bodyPr wrap="square" lIns="45719" rIns="45719">
            <a:spAutoFit/>
          </a:bodyPr>
          <a:lstStyle>
            <a:lvl1pPr>
              <a:lnSpc>
                <a:spcPct val="200000"/>
              </a:lnSpc>
              <a:defRPr sz="2600" b="1">
                <a:effectLst>
                  <a:outerShdw blurRad="50800" dist="39000" dir="5460000" rotWithShape="0">
                    <a:srgbClr val="000000">
                      <a:alpha val="38000"/>
                    </a:srgbClr>
                  </a:outerShdw>
                </a:effectLst>
                <a:latin typeface="微软雅黑" panose="020B0503020204020204" charset="-122"/>
                <a:ea typeface="微软雅黑" panose="020B0503020204020204" charset="-122"/>
                <a:cs typeface="微软雅黑" panose="020B0503020204020204" charset="-122"/>
                <a:sym typeface="微软雅黑" panose="020B0503020204020204" charset="-122"/>
              </a:defRPr>
            </a:lvl1pPr>
          </a:lstStyle>
          <a:p>
            <a:pPr algn="r"/>
            <a:r>
              <a:rPr lang="zh-CN" altLang="en-US" dirty="0">
                <a:solidFill>
                  <a:srgbClr val="E20000"/>
                </a:solidFill>
              </a:rPr>
              <a:t>二、建设内容</a:t>
            </a:r>
          </a:p>
        </p:txBody>
      </p:sp>
      <p:sp>
        <p:nvSpPr>
          <p:cNvPr id="3" name="标题 1">
            <a:extLst>
              <a:ext uri="{FF2B5EF4-FFF2-40B4-BE49-F238E27FC236}">
                <a16:creationId xmlns:a16="http://schemas.microsoft.com/office/drawing/2014/main" id="{B5990987-4E7F-6DC3-F3EF-336BB7EB78A4}"/>
              </a:ext>
            </a:extLst>
          </p:cNvPr>
          <p:cNvSpPr txBox="1"/>
          <p:nvPr/>
        </p:nvSpPr>
        <p:spPr bwMode="auto">
          <a:xfrm>
            <a:off x="246058" y="701695"/>
            <a:ext cx="4749694" cy="4326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535" tIns="45768" rIns="91535" bIns="45768" numCol="1" anchor="ctr" anchorCtr="0" compatLnSpc="1"/>
          <a:lstStyle>
            <a:defPPr>
              <a:defRPr lang="zh-CN"/>
            </a:defPPr>
            <a:lvl1pPr marL="342900" indent="-342900" eaLnBrk="0" fontAlgn="base" hangingPunct="0">
              <a:spcBef>
                <a:spcPct val="0"/>
              </a:spcBef>
              <a:spcAft>
                <a:spcPct val="0"/>
              </a:spcAft>
              <a:buClr>
                <a:srgbClr val="FF0000"/>
              </a:buClr>
              <a:buFont typeface="Wingdings" panose="05000000000000000000" pitchFamily="2" charset="2"/>
              <a:buChar char="p"/>
              <a:defRPr sz="2400" b="1">
                <a:latin typeface="微软雅黑" panose="020B0503020204020204" charset="-122"/>
                <a:ea typeface="微软雅黑" panose="020B0503020204020204" charset="-122"/>
                <a:cs typeface="+mj-cs"/>
              </a:defRPr>
            </a:lvl1pPr>
            <a:lvl2pPr eaLnBrk="0" fontAlgn="base" hangingPunct="0">
              <a:spcBef>
                <a:spcPct val="0"/>
              </a:spcBef>
              <a:spcAft>
                <a:spcPct val="0"/>
              </a:spcAft>
              <a:defRPr sz="2200" b="1">
                <a:latin typeface="宋体" panose="02010600030101010101" pitchFamily="2" charset="-122"/>
                <a:ea typeface="宋体" panose="02010600030101010101" pitchFamily="2" charset="-122"/>
              </a:defRPr>
            </a:lvl2pPr>
            <a:lvl3pPr eaLnBrk="0" fontAlgn="base" hangingPunct="0">
              <a:spcBef>
                <a:spcPct val="0"/>
              </a:spcBef>
              <a:spcAft>
                <a:spcPct val="0"/>
              </a:spcAft>
              <a:defRPr sz="2200" b="1">
                <a:latin typeface="宋体" panose="02010600030101010101" pitchFamily="2" charset="-122"/>
                <a:ea typeface="宋体" panose="02010600030101010101" pitchFamily="2" charset="-122"/>
              </a:defRPr>
            </a:lvl3pPr>
            <a:lvl4pPr eaLnBrk="0" fontAlgn="base" hangingPunct="0">
              <a:spcBef>
                <a:spcPct val="0"/>
              </a:spcBef>
              <a:spcAft>
                <a:spcPct val="0"/>
              </a:spcAft>
              <a:defRPr sz="2200" b="1">
                <a:latin typeface="宋体" panose="02010600030101010101" pitchFamily="2" charset="-122"/>
                <a:ea typeface="宋体" panose="02010600030101010101" pitchFamily="2" charset="-122"/>
              </a:defRPr>
            </a:lvl4pPr>
            <a:lvl5pPr eaLnBrk="0" fontAlgn="base" hangingPunct="0">
              <a:spcBef>
                <a:spcPct val="0"/>
              </a:spcBef>
              <a:spcAft>
                <a:spcPct val="0"/>
              </a:spcAft>
              <a:defRPr sz="2200" b="1">
                <a:latin typeface="宋体" panose="02010600030101010101" pitchFamily="2" charset="-122"/>
                <a:ea typeface="宋体" panose="02010600030101010101" pitchFamily="2" charset="-122"/>
              </a:defRPr>
            </a:lvl5pPr>
            <a:lvl6pPr marL="457200" eaLnBrk="0" fontAlgn="base" hangingPunct="0">
              <a:spcBef>
                <a:spcPct val="0"/>
              </a:spcBef>
              <a:spcAft>
                <a:spcPct val="0"/>
              </a:spcAft>
              <a:defRPr sz="2200" b="1">
                <a:latin typeface="宋体" panose="02010600030101010101" pitchFamily="2" charset="-122"/>
                <a:ea typeface="宋体" panose="02010600030101010101" pitchFamily="2" charset="-122"/>
              </a:defRPr>
            </a:lvl6pPr>
            <a:lvl7pPr marL="914400" eaLnBrk="0" fontAlgn="base" hangingPunct="0">
              <a:spcBef>
                <a:spcPct val="0"/>
              </a:spcBef>
              <a:spcAft>
                <a:spcPct val="0"/>
              </a:spcAft>
              <a:defRPr sz="2200" b="1">
                <a:latin typeface="宋体" panose="02010600030101010101" pitchFamily="2" charset="-122"/>
                <a:ea typeface="宋体" panose="02010600030101010101" pitchFamily="2" charset="-122"/>
              </a:defRPr>
            </a:lvl7pPr>
            <a:lvl8pPr marL="1371600" eaLnBrk="0" fontAlgn="base" hangingPunct="0">
              <a:spcBef>
                <a:spcPct val="0"/>
              </a:spcBef>
              <a:spcAft>
                <a:spcPct val="0"/>
              </a:spcAft>
              <a:defRPr sz="2200" b="1">
                <a:latin typeface="宋体" panose="02010600030101010101" pitchFamily="2" charset="-122"/>
                <a:ea typeface="宋体" panose="02010600030101010101" pitchFamily="2" charset="-122"/>
              </a:defRPr>
            </a:lvl8pPr>
            <a:lvl9pPr marL="1828800" eaLnBrk="0" fontAlgn="base" hangingPunct="0">
              <a:spcBef>
                <a:spcPct val="0"/>
              </a:spcBef>
              <a:spcAft>
                <a:spcPct val="0"/>
              </a:spcAft>
              <a:defRPr sz="2200" b="1">
                <a:latin typeface="宋体" panose="02010600030101010101" pitchFamily="2" charset="-122"/>
                <a:ea typeface="宋体" panose="02010600030101010101" pitchFamily="2" charset="-122"/>
              </a:defRPr>
            </a:lvl9pPr>
          </a:lstStyle>
          <a:p>
            <a:pPr marL="0" indent="0">
              <a:buNone/>
            </a:pPr>
            <a:r>
              <a:rPr lang="zh-CN" altLang="en-US" sz="1800" b="0" dirty="0">
                <a:solidFill>
                  <a:srgbClr val="0070C0"/>
                </a:solidFill>
                <a:cs typeface="+mn-cs"/>
              </a:rPr>
              <a:t>前言</a:t>
            </a:r>
          </a:p>
        </p:txBody>
      </p:sp>
      <p:sp>
        <p:nvSpPr>
          <p:cNvPr id="12" name="文本框 11">
            <a:extLst>
              <a:ext uri="{FF2B5EF4-FFF2-40B4-BE49-F238E27FC236}">
                <a16:creationId xmlns:a16="http://schemas.microsoft.com/office/drawing/2014/main" id="{6FE43D09-5FC2-F105-44E7-D25BDCDF962F}"/>
              </a:ext>
            </a:extLst>
          </p:cNvPr>
          <p:cNvSpPr txBox="1"/>
          <p:nvPr/>
        </p:nvSpPr>
        <p:spPr>
          <a:xfrm>
            <a:off x="625032" y="1168911"/>
            <a:ext cx="9421817" cy="2400655"/>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pPr>
            <a:r>
              <a:rPr kumimoji="0" lang="zh-CN" altLang="en-US" sz="1500" i="0" u="none" strike="noStrike" cap="none" spc="0" normalizeH="0" baseline="0" dirty="0">
                <a:ln>
                  <a:noFill/>
                </a:ln>
                <a:effectLst/>
                <a:uFillTx/>
                <a:latin typeface="+mj-lt"/>
                <a:ea typeface="+mj-ea"/>
                <a:cs typeface="+mj-cs"/>
                <a:sym typeface="Arial Narrow" panose="020B0606020202030204"/>
              </a:rPr>
              <a:t>增加消费功能和活动功能目的是为了增加用户粘性以及提高一定的门槛</a:t>
            </a:r>
            <a:endParaRPr kumimoji="0" lang="en-US" altLang="zh-CN" sz="1500" i="0" u="none" strike="noStrike" cap="none" spc="0" normalizeH="0" baseline="0" dirty="0">
              <a:ln>
                <a:noFill/>
              </a:ln>
              <a:effectLst/>
              <a:uFillTx/>
              <a:latin typeface="+mj-lt"/>
              <a:ea typeface="+mj-ea"/>
              <a:cs typeface="+mj-cs"/>
              <a:sym typeface="Arial Narrow" panose="020B0606020202030204"/>
            </a:endParaRPr>
          </a:p>
          <a:p>
            <a:pPr marL="0" marR="0" indent="0" algn="l" defTabSz="914400" rtl="0" fontAlgn="auto" latinLnBrk="0" hangingPunct="0">
              <a:lnSpc>
                <a:spcPct val="100000"/>
              </a:lnSpc>
              <a:spcBef>
                <a:spcPts val="0"/>
              </a:spcBef>
              <a:spcAft>
                <a:spcPts val="0"/>
              </a:spcAft>
              <a:buClrTx/>
              <a:buSzTx/>
              <a:buFontTx/>
              <a:buNone/>
            </a:pPr>
            <a:endParaRPr kumimoji="0" lang="en-US" altLang="zh-CN" sz="1500" i="0" u="none" strike="noStrike" cap="none" spc="0" normalizeH="0" baseline="0" dirty="0">
              <a:ln>
                <a:noFill/>
              </a:ln>
              <a:effectLst/>
              <a:uFillTx/>
              <a:latin typeface="+mj-lt"/>
              <a:ea typeface="+mj-ea"/>
              <a:cs typeface="+mj-cs"/>
              <a:sym typeface="Arial Narrow" panose="020B0606020202030204"/>
            </a:endParaRPr>
          </a:p>
          <a:p>
            <a:pPr marL="0" marR="0" indent="0" algn="l" defTabSz="914400" rtl="0" fontAlgn="auto" latinLnBrk="0" hangingPunct="0">
              <a:lnSpc>
                <a:spcPct val="100000"/>
              </a:lnSpc>
              <a:spcBef>
                <a:spcPts val="0"/>
              </a:spcBef>
              <a:spcAft>
                <a:spcPts val="0"/>
              </a:spcAft>
              <a:buClrTx/>
              <a:buSzTx/>
              <a:buFontTx/>
              <a:buNone/>
            </a:pPr>
            <a:r>
              <a:rPr kumimoji="0" lang="zh-CN" altLang="en-US" sz="1500" i="0" u="none" strike="noStrike" cap="none" spc="0" normalizeH="0" baseline="0" dirty="0">
                <a:ln>
                  <a:noFill/>
                </a:ln>
                <a:effectLst/>
                <a:uFillTx/>
                <a:latin typeface="+mj-lt"/>
                <a:ea typeface="+mj-ea"/>
                <a:cs typeface="+mj-cs"/>
                <a:sym typeface="Arial Narrow" panose="020B0606020202030204"/>
              </a:rPr>
              <a:t>增加用户粘性</a:t>
            </a:r>
            <a:r>
              <a:rPr kumimoji="0" lang="en-US" altLang="zh-CN" sz="1500" i="0" u="none" strike="noStrike" cap="none" spc="0" normalizeH="0" baseline="0" dirty="0">
                <a:ln>
                  <a:noFill/>
                </a:ln>
                <a:effectLst/>
                <a:uFillTx/>
                <a:latin typeface="+mj-lt"/>
                <a:ea typeface="+mj-ea"/>
                <a:cs typeface="+mj-cs"/>
                <a:sym typeface="Arial Narrow" panose="020B0606020202030204"/>
              </a:rPr>
              <a:t>——</a:t>
            </a:r>
          </a:p>
          <a:p>
            <a:pPr marL="0" marR="0" indent="0" algn="l" defTabSz="914400" rtl="0" fontAlgn="auto" latinLnBrk="0" hangingPunct="0">
              <a:lnSpc>
                <a:spcPct val="100000"/>
              </a:lnSpc>
              <a:spcBef>
                <a:spcPts val="0"/>
              </a:spcBef>
              <a:spcAft>
                <a:spcPts val="0"/>
              </a:spcAft>
              <a:buClrTx/>
              <a:buSzTx/>
              <a:buFontTx/>
              <a:buNone/>
            </a:pPr>
            <a:r>
              <a:rPr lang="zh-CN" altLang="en-US" sz="1500" dirty="0">
                <a:latin typeface="+mj-lt"/>
                <a:ea typeface="+mj-ea"/>
                <a:cs typeface="+mj-cs"/>
                <a:sym typeface="Arial Narrow" panose="020B0606020202030204"/>
              </a:rPr>
              <a:t>为了让用户更能够多的关注我们平台，给用户带来商机的同时，增加平台的浏览量，完成客户转化的目的。</a:t>
            </a:r>
            <a:endParaRPr lang="en-US" altLang="zh-CN" sz="1500" dirty="0">
              <a:latin typeface="+mj-lt"/>
              <a:ea typeface="+mj-ea"/>
              <a:cs typeface="+mj-cs"/>
              <a:sym typeface="Arial Narrow" panose="020B0606020202030204"/>
            </a:endParaRPr>
          </a:p>
          <a:p>
            <a:pPr marL="0" marR="0" indent="0" algn="l" defTabSz="914400" rtl="0" fontAlgn="auto" latinLnBrk="0" hangingPunct="0">
              <a:lnSpc>
                <a:spcPct val="100000"/>
              </a:lnSpc>
              <a:spcBef>
                <a:spcPts val="0"/>
              </a:spcBef>
              <a:spcAft>
                <a:spcPts val="0"/>
              </a:spcAft>
              <a:buClrTx/>
              <a:buSzTx/>
              <a:buFontTx/>
              <a:buNone/>
            </a:pPr>
            <a:endParaRPr lang="en-US" altLang="zh-CN" sz="1500" dirty="0">
              <a:latin typeface="+mj-lt"/>
              <a:ea typeface="+mj-ea"/>
              <a:cs typeface="+mj-cs"/>
              <a:sym typeface="Arial Narrow" panose="020B0606020202030204"/>
            </a:endParaRPr>
          </a:p>
          <a:p>
            <a:pPr marL="0" marR="0" indent="0" algn="l" defTabSz="914400" rtl="0" fontAlgn="auto" latinLnBrk="0" hangingPunct="0">
              <a:lnSpc>
                <a:spcPct val="100000"/>
              </a:lnSpc>
              <a:spcBef>
                <a:spcPts val="0"/>
              </a:spcBef>
              <a:spcAft>
                <a:spcPts val="0"/>
              </a:spcAft>
              <a:buClrTx/>
              <a:buSzTx/>
              <a:buFontTx/>
              <a:buNone/>
            </a:pPr>
            <a:r>
              <a:rPr kumimoji="0" lang="zh-CN" altLang="en-US" sz="1500" i="0" u="none" strike="noStrike" cap="none" spc="0" normalizeH="0" baseline="0" dirty="0">
                <a:ln>
                  <a:noFill/>
                </a:ln>
                <a:effectLst/>
                <a:uFillTx/>
                <a:latin typeface="+mj-lt"/>
                <a:ea typeface="+mj-ea"/>
                <a:cs typeface="+mj-cs"/>
                <a:sym typeface="Arial Narrow" panose="020B0606020202030204"/>
              </a:rPr>
              <a:t>提高门槛</a:t>
            </a:r>
            <a:r>
              <a:rPr kumimoji="0" lang="en-US" altLang="zh-CN" sz="1500" i="0" u="none" strike="noStrike" cap="none" spc="0" normalizeH="0" baseline="0" dirty="0">
                <a:ln>
                  <a:noFill/>
                </a:ln>
                <a:effectLst/>
                <a:uFillTx/>
                <a:latin typeface="+mj-lt"/>
                <a:ea typeface="+mj-ea"/>
                <a:cs typeface="+mj-cs"/>
                <a:sym typeface="Arial Narrow" panose="020B0606020202030204"/>
              </a:rPr>
              <a:t>——</a:t>
            </a:r>
          </a:p>
          <a:p>
            <a:pPr marL="0" marR="0" indent="0" algn="l" defTabSz="914400" rtl="0" fontAlgn="auto" latinLnBrk="0" hangingPunct="0">
              <a:lnSpc>
                <a:spcPct val="100000"/>
              </a:lnSpc>
              <a:spcBef>
                <a:spcPts val="0"/>
              </a:spcBef>
              <a:spcAft>
                <a:spcPts val="0"/>
              </a:spcAft>
              <a:buClrTx/>
              <a:buSzTx/>
              <a:buFontTx/>
              <a:buNone/>
            </a:pPr>
            <a:r>
              <a:rPr kumimoji="0" lang="zh-CN" altLang="en-US" sz="1500" i="0" u="none" strike="noStrike" cap="none" spc="0" normalizeH="0" baseline="0" dirty="0">
                <a:ln>
                  <a:noFill/>
                </a:ln>
                <a:effectLst/>
                <a:uFillTx/>
                <a:latin typeface="+mj-lt"/>
                <a:ea typeface="+mj-ea"/>
                <a:cs typeface="+mj-cs"/>
                <a:sym typeface="Arial Narrow" panose="020B0606020202030204"/>
              </a:rPr>
              <a:t>随着推广的深入，平台使用者会越来越多，如若不对信息流量加以控制，则会对供应商和采购商带来信息方面的困扰，不利于采购商选择合适的商品。提升一定的门槛，会过滤掉大量的无用信息，让真正能够提供优质商品的服务商有了立足之地，也能够让采购商精准的选择投标的商家。</a:t>
            </a:r>
            <a:endParaRPr kumimoji="0" lang="en-US" altLang="zh-CN" sz="1500" i="0" u="none" strike="noStrike" cap="none" spc="0" normalizeH="0" baseline="0" dirty="0">
              <a:ln>
                <a:noFill/>
              </a:ln>
              <a:effectLst/>
              <a:uFillTx/>
              <a:latin typeface="+mj-lt"/>
              <a:ea typeface="+mj-ea"/>
              <a:cs typeface="+mj-cs"/>
              <a:sym typeface="Arial Narrow" panose="020B0606020202030204"/>
            </a:endParaRPr>
          </a:p>
          <a:p>
            <a:pPr marL="0" marR="0" indent="0" algn="l" defTabSz="914400" rtl="0" fontAlgn="auto" latinLnBrk="0" hangingPunct="0">
              <a:lnSpc>
                <a:spcPct val="100000"/>
              </a:lnSpc>
              <a:spcBef>
                <a:spcPts val="0"/>
              </a:spcBef>
              <a:spcAft>
                <a:spcPts val="0"/>
              </a:spcAft>
              <a:buClrTx/>
              <a:buSzTx/>
              <a:buFontTx/>
              <a:buNone/>
            </a:pPr>
            <a:endParaRPr kumimoji="0" lang="en-US" altLang="zh-CN" sz="1500" i="0" u="none" strike="noStrike" cap="none" spc="0" normalizeH="0" baseline="0" dirty="0">
              <a:ln>
                <a:noFill/>
              </a:ln>
              <a:effectLst/>
              <a:uFillTx/>
              <a:latin typeface="+mj-lt"/>
              <a:ea typeface="+mj-ea"/>
              <a:cs typeface="+mj-cs"/>
              <a:sym typeface="Arial Narrow" panose="020B0606020202030204"/>
            </a:endParaRPr>
          </a:p>
        </p:txBody>
      </p:sp>
    </p:spTree>
    <p:extLst>
      <p:ext uri="{BB962C8B-B14F-4D97-AF65-F5344CB8AC3E}">
        <p14:creationId xmlns:p14="http://schemas.microsoft.com/office/powerpoint/2010/main" val="803109339"/>
      </p:ext>
    </p:extLst>
  </p:cSld>
  <p:clrMapOvr>
    <a:masterClrMapping/>
  </p:clrMapOvr>
  <mc:AlternateContent xmlns:mc="http://schemas.openxmlformats.org/markup-compatibility/2006" xmlns:p14="http://schemas.microsoft.com/office/powerpoint/2010/main">
    <mc:Choice Requires="p14">
      <p:transition spd="slow" p14:dur="1200" advClick="0" advTm="0">
        <p14:prism/>
      </p:transition>
    </mc:Choice>
    <mc:Fallback xmlns="">
      <p:transition spd="slow" advClick="0" advTm="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2" name="直接连接符 21"/>
          <p:cNvCxnSpPr/>
          <p:nvPr/>
        </p:nvCxnSpPr>
        <p:spPr>
          <a:xfrm>
            <a:off x="0" y="667175"/>
            <a:ext cx="10219949" cy="0"/>
          </a:xfrm>
          <a:prstGeom prst="line">
            <a:avLst/>
          </a:prstGeom>
          <a:ln w="12700">
            <a:solidFill>
              <a:srgbClr val="D00000"/>
            </a:solidFill>
          </a:ln>
        </p:spPr>
        <p:style>
          <a:lnRef idx="1">
            <a:schemeClr val="accent1"/>
          </a:lnRef>
          <a:fillRef idx="0">
            <a:schemeClr val="accent1"/>
          </a:fillRef>
          <a:effectRef idx="0">
            <a:schemeClr val="accent1"/>
          </a:effectRef>
          <a:fontRef idx="minor">
            <a:schemeClr val="tx1"/>
          </a:fontRef>
        </p:style>
      </p:cxnSp>
      <p:sp>
        <p:nvSpPr>
          <p:cNvPr id="23" name="矩形 22"/>
          <p:cNvSpPr/>
          <p:nvPr/>
        </p:nvSpPr>
        <p:spPr>
          <a:xfrm>
            <a:off x="-11575" y="6588888"/>
            <a:ext cx="1273215" cy="292261"/>
          </a:xfrm>
          <a:prstGeom prst="rect">
            <a:avLst/>
          </a:prstGeom>
          <a:solidFill>
            <a:srgbClr val="D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Shape 257">
            <a:extLst>
              <a:ext uri="{FF2B5EF4-FFF2-40B4-BE49-F238E27FC236}">
                <a16:creationId xmlns:a16="http://schemas.microsoft.com/office/drawing/2014/main" id="{CCEC5052-3AC1-6C9B-48A0-690C6E3079DF}"/>
              </a:ext>
            </a:extLst>
          </p:cNvPr>
          <p:cNvSpPr/>
          <p:nvPr/>
        </p:nvSpPr>
        <p:spPr>
          <a:xfrm>
            <a:off x="8423936" y="-139158"/>
            <a:ext cx="3592026" cy="771814"/>
          </a:xfrm>
          <a:prstGeom prst="rect">
            <a:avLst/>
          </a:prstGeom>
          <a:ln w="12700">
            <a:miter lim="400000"/>
          </a:ln>
        </p:spPr>
        <p:txBody>
          <a:bodyPr wrap="square" lIns="45719" rIns="45719">
            <a:spAutoFit/>
          </a:bodyPr>
          <a:lstStyle>
            <a:lvl1pPr>
              <a:lnSpc>
                <a:spcPct val="200000"/>
              </a:lnSpc>
              <a:defRPr sz="2600" b="1">
                <a:effectLst>
                  <a:outerShdw blurRad="50800" dist="39000" dir="5460000" rotWithShape="0">
                    <a:srgbClr val="000000">
                      <a:alpha val="38000"/>
                    </a:srgbClr>
                  </a:outerShdw>
                </a:effectLst>
                <a:latin typeface="微软雅黑" panose="020B0503020204020204" charset="-122"/>
                <a:ea typeface="微软雅黑" panose="020B0503020204020204" charset="-122"/>
                <a:cs typeface="微软雅黑" panose="020B0503020204020204" charset="-122"/>
                <a:sym typeface="微软雅黑" panose="020B0503020204020204" charset="-122"/>
              </a:defRPr>
            </a:lvl1pPr>
          </a:lstStyle>
          <a:p>
            <a:pPr algn="r"/>
            <a:r>
              <a:rPr lang="zh-CN" altLang="en-US" dirty="0">
                <a:solidFill>
                  <a:srgbClr val="E20000"/>
                </a:solidFill>
              </a:rPr>
              <a:t>二、建设内容</a:t>
            </a:r>
          </a:p>
        </p:txBody>
      </p:sp>
      <p:sp>
        <p:nvSpPr>
          <p:cNvPr id="3" name="标题 1">
            <a:extLst>
              <a:ext uri="{FF2B5EF4-FFF2-40B4-BE49-F238E27FC236}">
                <a16:creationId xmlns:a16="http://schemas.microsoft.com/office/drawing/2014/main" id="{B5990987-4E7F-6DC3-F3EF-336BB7EB78A4}"/>
              </a:ext>
            </a:extLst>
          </p:cNvPr>
          <p:cNvSpPr txBox="1"/>
          <p:nvPr/>
        </p:nvSpPr>
        <p:spPr bwMode="auto">
          <a:xfrm>
            <a:off x="246058" y="701695"/>
            <a:ext cx="4749694" cy="4326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535" tIns="45768" rIns="91535" bIns="45768" numCol="1" anchor="ctr" anchorCtr="0" compatLnSpc="1"/>
          <a:lstStyle>
            <a:defPPr>
              <a:defRPr lang="zh-CN"/>
            </a:defPPr>
            <a:lvl1pPr marL="342900" indent="-342900" eaLnBrk="0" fontAlgn="base" hangingPunct="0">
              <a:spcBef>
                <a:spcPct val="0"/>
              </a:spcBef>
              <a:spcAft>
                <a:spcPct val="0"/>
              </a:spcAft>
              <a:buClr>
                <a:srgbClr val="FF0000"/>
              </a:buClr>
              <a:buFont typeface="Wingdings" panose="05000000000000000000" pitchFamily="2" charset="2"/>
              <a:buChar char="p"/>
              <a:defRPr sz="2400" b="1">
                <a:latin typeface="微软雅黑" panose="020B0503020204020204" charset="-122"/>
                <a:ea typeface="微软雅黑" panose="020B0503020204020204" charset="-122"/>
                <a:cs typeface="+mj-cs"/>
              </a:defRPr>
            </a:lvl1pPr>
            <a:lvl2pPr eaLnBrk="0" fontAlgn="base" hangingPunct="0">
              <a:spcBef>
                <a:spcPct val="0"/>
              </a:spcBef>
              <a:spcAft>
                <a:spcPct val="0"/>
              </a:spcAft>
              <a:defRPr sz="2200" b="1">
                <a:latin typeface="宋体" panose="02010600030101010101" pitchFamily="2" charset="-122"/>
                <a:ea typeface="宋体" panose="02010600030101010101" pitchFamily="2" charset="-122"/>
              </a:defRPr>
            </a:lvl2pPr>
            <a:lvl3pPr eaLnBrk="0" fontAlgn="base" hangingPunct="0">
              <a:spcBef>
                <a:spcPct val="0"/>
              </a:spcBef>
              <a:spcAft>
                <a:spcPct val="0"/>
              </a:spcAft>
              <a:defRPr sz="2200" b="1">
                <a:latin typeface="宋体" panose="02010600030101010101" pitchFamily="2" charset="-122"/>
                <a:ea typeface="宋体" panose="02010600030101010101" pitchFamily="2" charset="-122"/>
              </a:defRPr>
            </a:lvl3pPr>
            <a:lvl4pPr eaLnBrk="0" fontAlgn="base" hangingPunct="0">
              <a:spcBef>
                <a:spcPct val="0"/>
              </a:spcBef>
              <a:spcAft>
                <a:spcPct val="0"/>
              </a:spcAft>
              <a:defRPr sz="2200" b="1">
                <a:latin typeface="宋体" panose="02010600030101010101" pitchFamily="2" charset="-122"/>
                <a:ea typeface="宋体" panose="02010600030101010101" pitchFamily="2" charset="-122"/>
              </a:defRPr>
            </a:lvl4pPr>
            <a:lvl5pPr eaLnBrk="0" fontAlgn="base" hangingPunct="0">
              <a:spcBef>
                <a:spcPct val="0"/>
              </a:spcBef>
              <a:spcAft>
                <a:spcPct val="0"/>
              </a:spcAft>
              <a:defRPr sz="2200" b="1">
                <a:latin typeface="宋体" panose="02010600030101010101" pitchFamily="2" charset="-122"/>
                <a:ea typeface="宋体" panose="02010600030101010101" pitchFamily="2" charset="-122"/>
              </a:defRPr>
            </a:lvl5pPr>
            <a:lvl6pPr marL="457200" eaLnBrk="0" fontAlgn="base" hangingPunct="0">
              <a:spcBef>
                <a:spcPct val="0"/>
              </a:spcBef>
              <a:spcAft>
                <a:spcPct val="0"/>
              </a:spcAft>
              <a:defRPr sz="2200" b="1">
                <a:latin typeface="宋体" panose="02010600030101010101" pitchFamily="2" charset="-122"/>
                <a:ea typeface="宋体" panose="02010600030101010101" pitchFamily="2" charset="-122"/>
              </a:defRPr>
            </a:lvl6pPr>
            <a:lvl7pPr marL="914400" eaLnBrk="0" fontAlgn="base" hangingPunct="0">
              <a:spcBef>
                <a:spcPct val="0"/>
              </a:spcBef>
              <a:spcAft>
                <a:spcPct val="0"/>
              </a:spcAft>
              <a:defRPr sz="2200" b="1">
                <a:latin typeface="宋体" panose="02010600030101010101" pitchFamily="2" charset="-122"/>
                <a:ea typeface="宋体" panose="02010600030101010101" pitchFamily="2" charset="-122"/>
              </a:defRPr>
            </a:lvl7pPr>
            <a:lvl8pPr marL="1371600" eaLnBrk="0" fontAlgn="base" hangingPunct="0">
              <a:spcBef>
                <a:spcPct val="0"/>
              </a:spcBef>
              <a:spcAft>
                <a:spcPct val="0"/>
              </a:spcAft>
              <a:defRPr sz="2200" b="1">
                <a:latin typeface="宋体" panose="02010600030101010101" pitchFamily="2" charset="-122"/>
                <a:ea typeface="宋体" panose="02010600030101010101" pitchFamily="2" charset="-122"/>
              </a:defRPr>
            </a:lvl8pPr>
            <a:lvl9pPr marL="1828800" eaLnBrk="0" fontAlgn="base" hangingPunct="0">
              <a:spcBef>
                <a:spcPct val="0"/>
              </a:spcBef>
              <a:spcAft>
                <a:spcPct val="0"/>
              </a:spcAft>
              <a:defRPr sz="2200" b="1">
                <a:latin typeface="宋体" panose="02010600030101010101" pitchFamily="2" charset="-122"/>
                <a:ea typeface="宋体" panose="02010600030101010101" pitchFamily="2" charset="-122"/>
              </a:defRPr>
            </a:lvl9pPr>
          </a:lstStyle>
          <a:p>
            <a:pPr marL="0" indent="0">
              <a:buNone/>
            </a:pPr>
            <a:r>
              <a:rPr lang="zh-CN" altLang="en-US" sz="1800" b="0" dirty="0">
                <a:solidFill>
                  <a:srgbClr val="0070C0"/>
                </a:solidFill>
                <a:cs typeface="+mn-cs"/>
              </a:rPr>
              <a:t>消费功能</a:t>
            </a:r>
            <a:r>
              <a:rPr lang="en-US" altLang="zh-CN" sz="1800" b="0" dirty="0">
                <a:solidFill>
                  <a:srgbClr val="0070C0"/>
                </a:solidFill>
                <a:cs typeface="+mn-cs"/>
              </a:rPr>
              <a:t>-</a:t>
            </a:r>
            <a:r>
              <a:rPr lang="zh-CN" altLang="en-US" sz="1800" b="0" dirty="0">
                <a:solidFill>
                  <a:srgbClr val="0070C0"/>
                </a:solidFill>
                <a:cs typeface="+mn-cs"/>
              </a:rPr>
              <a:t>数字商品（银两）</a:t>
            </a:r>
          </a:p>
        </p:txBody>
      </p:sp>
      <p:sp>
        <p:nvSpPr>
          <p:cNvPr id="12" name="文本框 11">
            <a:extLst>
              <a:ext uri="{FF2B5EF4-FFF2-40B4-BE49-F238E27FC236}">
                <a16:creationId xmlns:a16="http://schemas.microsoft.com/office/drawing/2014/main" id="{6FE43D09-5FC2-F105-44E7-D25BDCDF962F}"/>
              </a:ext>
            </a:extLst>
          </p:cNvPr>
          <p:cNvSpPr txBox="1"/>
          <p:nvPr/>
        </p:nvSpPr>
        <p:spPr>
          <a:xfrm>
            <a:off x="625032" y="1168911"/>
            <a:ext cx="9421817" cy="1246493"/>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pPr>
            <a:r>
              <a:rPr kumimoji="0" lang="en-US" altLang="zh-CN" sz="1500" i="0" u="none" strike="noStrike" cap="none" spc="0" normalizeH="0" baseline="0" dirty="0">
                <a:ln>
                  <a:noFill/>
                </a:ln>
                <a:effectLst/>
                <a:uFillTx/>
                <a:latin typeface="+mj-lt"/>
                <a:ea typeface="+mj-ea"/>
                <a:cs typeface="+mj-cs"/>
                <a:sym typeface="Arial Narrow" panose="020B0606020202030204"/>
              </a:rPr>
              <a:t>1</a:t>
            </a:r>
            <a:r>
              <a:rPr kumimoji="0" lang="zh-CN" altLang="en-US" sz="1500" i="0" u="none" strike="noStrike" cap="none" spc="0" normalizeH="0" baseline="0" dirty="0">
                <a:ln>
                  <a:noFill/>
                </a:ln>
                <a:effectLst/>
                <a:uFillTx/>
                <a:latin typeface="+mj-lt"/>
                <a:ea typeface="+mj-ea"/>
                <a:cs typeface="+mj-cs"/>
                <a:sym typeface="Arial Narrow" panose="020B0606020202030204"/>
              </a:rPr>
              <a:t>、银两只可消费，不可提现</a:t>
            </a:r>
          </a:p>
          <a:p>
            <a:pPr marL="0" marR="0" indent="0" algn="l" defTabSz="914400" rtl="0" fontAlgn="auto" latinLnBrk="0" hangingPunct="0">
              <a:lnSpc>
                <a:spcPct val="100000"/>
              </a:lnSpc>
              <a:spcBef>
                <a:spcPts val="0"/>
              </a:spcBef>
              <a:spcAft>
                <a:spcPts val="0"/>
              </a:spcAft>
              <a:buClrTx/>
              <a:buSzTx/>
              <a:buFontTx/>
              <a:buNone/>
            </a:pPr>
            <a:r>
              <a:rPr kumimoji="0" lang="en-US" altLang="zh-CN" sz="1500" i="0" u="none" strike="noStrike" cap="none" spc="0" normalizeH="0" baseline="0" dirty="0">
                <a:ln>
                  <a:noFill/>
                </a:ln>
                <a:effectLst/>
                <a:uFillTx/>
                <a:latin typeface="+mj-lt"/>
                <a:ea typeface="+mj-ea"/>
                <a:cs typeface="+mj-cs"/>
                <a:sym typeface="Arial Narrow" panose="020B0606020202030204"/>
              </a:rPr>
              <a:t>2</a:t>
            </a:r>
            <a:r>
              <a:rPr kumimoji="0" lang="zh-CN" altLang="en-US" sz="1500" i="0" u="none" strike="noStrike" cap="none" spc="0" normalizeH="0" baseline="0" dirty="0">
                <a:ln>
                  <a:noFill/>
                </a:ln>
                <a:effectLst/>
                <a:uFillTx/>
                <a:latin typeface="+mj-lt"/>
                <a:ea typeface="+mj-ea"/>
                <a:cs typeface="+mj-cs"/>
                <a:sym typeface="Arial Narrow" panose="020B0606020202030204"/>
              </a:rPr>
              <a:t>、获取银两有多种途径，包括投标时购买、在线充值（可额外赠送）、购买会员赠送、签到赠送、投标返还</a:t>
            </a:r>
          </a:p>
          <a:p>
            <a:pPr marL="0" marR="0" indent="0" algn="l" defTabSz="914400" rtl="0" fontAlgn="auto" latinLnBrk="0" hangingPunct="0">
              <a:lnSpc>
                <a:spcPct val="100000"/>
              </a:lnSpc>
              <a:spcBef>
                <a:spcPts val="0"/>
              </a:spcBef>
              <a:spcAft>
                <a:spcPts val="0"/>
              </a:spcAft>
              <a:buClrTx/>
              <a:buSzTx/>
              <a:buFontTx/>
              <a:buNone/>
            </a:pPr>
            <a:r>
              <a:rPr kumimoji="0" lang="en-US" altLang="zh-CN" sz="1500" i="0" u="none" strike="noStrike" cap="none" spc="0" normalizeH="0" baseline="0" dirty="0">
                <a:ln>
                  <a:noFill/>
                </a:ln>
                <a:effectLst/>
                <a:uFillTx/>
                <a:latin typeface="+mj-lt"/>
                <a:ea typeface="+mj-ea"/>
                <a:cs typeface="+mj-cs"/>
                <a:sym typeface="Arial Narrow" panose="020B0606020202030204"/>
              </a:rPr>
              <a:t>3</a:t>
            </a:r>
            <a:r>
              <a:rPr kumimoji="0" lang="zh-CN" altLang="en-US" sz="1500" i="0" u="none" strike="noStrike" cap="none" spc="0" normalizeH="0" baseline="0" dirty="0">
                <a:ln>
                  <a:noFill/>
                </a:ln>
                <a:effectLst/>
                <a:uFillTx/>
                <a:latin typeface="+mj-lt"/>
                <a:ea typeface="+mj-ea"/>
                <a:cs typeface="+mj-cs"/>
                <a:sym typeface="Arial Narrow" panose="020B0606020202030204"/>
              </a:rPr>
              <a:t>、银两有生命周期，过期后自动作废。</a:t>
            </a:r>
          </a:p>
          <a:p>
            <a:pPr marL="0" marR="0" indent="0" algn="l" defTabSz="914400" rtl="0" fontAlgn="auto" latinLnBrk="0" hangingPunct="0">
              <a:lnSpc>
                <a:spcPct val="100000"/>
              </a:lnSpc>
              <a:spcBef>
                <a:spcPts val="0"/>
              </a:spcBef>
              <a:spcAft>
                <a:spcPts val="0"/>
              </a:spcAft>
              <a:buClrTx/>
              <a:buSzTx/>
              <a:buFontTx/>
              <a:buNone/>
            </a:pPr>
            <a:r>
              <a:rPr kumimoji="0" lang="en-US" altLang="zh-CN" sz="1500" i="0" u="none" strike="noStrike" cap="none" spc="0" normalizeH="0" baseline="0" dirty="0">
                <a:ln>
                  <a:noFill/>
                </a:ln>
                <a:effectLst/>
                <a:uFillTx/>
                <a:latin typeface="+mj-lt"/>
                <a:ea typeface="+mj-ea"/>
                <a:cs typeface="+mj-cs"/>
                <a:sym typeface="Arial Narrow" panose="020B0606020202030204"/>
              </a:rPr>
              <a:t>4</a:t>
            </a:r>
            <a:r>
              <a:rPr kumimoji="0" lang="zh-CN" altLang="en-US" sz="1500" i="0" u="none" strike="noStrike" cap="none" spc="0" normalizeH="0" baseline="0" dirty="0">
                <a:ln>
                  <a:noFill/>
                </a:ln>
                <a:effectLst/>
                <a:uFillTx/>
                <a:latin typeface="+mj-lt"/>
                <a:ea typeface="+mj-ea"/>
                <a:cs typeface="+mj-cs"/>
                <a:sym typeface="Arial Narrow" panose="020B0606020202030204"/>
              </a:rPr>
              <a:t>、供应商银两作为投标使用。</a:t>
            </a:r>
          </a:p>
          <a:p>
            <a:pPr marL="0" marR="0" indent="0" algn="l" defTabSz="914400" rtl="0" fontAlgn="auto" latinLnBrk="0" hangingPunct="0">
              <a:lnSpc>
                <a:spcPct val="100000"/>
              </a:lnSpc>
              <a:spcBef>
                <a:spcPts val="0"/>
              </a:spcBef>
              <a:spcAft>
                <a:spcPts val="0"/>
              </a:spcAft>
              <a:buClrTx/>
              <a:buSzTx/>
              <a:buFontTx/>
              <a:buNone/>
            </a:pPr>
            <a:r>
              <a:rPr kumimoji="0" lang="en-US" altLang="zh-CN" sz="1500" i="0" u="none" strike="noStrike" cap="none" spc="0" normalizeH="0" baseline="0" dirty="0">
                <a:ln>
                  <a:noFill/>
                </a:ln>
                <a:effectLst/>
                <a:uFillTx/>
                <a:latin typeface="+mj-lt"/>
                <a:ea typeface="+mj-ea"/>
                <a:cs typeface="+mj-cs"/>
                <a:sym typeface="Arial Narrow" panose="020B0606020202030204"/>
              </a:rPr>
              <a:t>5</a:t>
            </a:r>
            <a:r>
              <a:rPr kumimoji="0" lang="zh-CN" altLang="en-US" sz="1500" i="0" u="none" strike="noStrike" cap="none" spc="0" normalizeH="0" baseline="0" dirty="0">
                <a:ln>
                  <a:noFill/>
                </a:ln>
                <a:effectLst/>
                <a:uFillTx/>
                <a:latin typeface="+mj-lt"/>
                <a:ea typeface="+mj-ea"/>
                <a:cs typeface="+mj-cs"/>
                <a:sym typeface="Arial Narrow" panose="020B0606020202030204"/>
              </a:rPr>
              <a:t>、采购商银两作为发布置顶产品使用。</a:t>
            </a:r>
            <a:endParaRPr kumimoji="0" lang="en-US" altLang="zh-CN" sz="1500" i="0" u="none" strike="noStrike" cap="none" spc="0" normalizeH="0" baseline="0" dirty="0">
              <a:ln>
                <a:noFill/>
              </a:ln>
              <a:effectLst/>
              <a:uFillTx/>
              <a:latin typeface="+mj-lt"/>
              <a:ea typeface="+mj-ea"/>
              <a:cs typeface="+mj-cs"/>
              <a:sym typeface="Arial Narrow" panose="020B0606020202030204"/>
            </a:endParaRPr>
          </a:p>
        </p:txBody>
      </p:sp>
    </p:spTree>
    <p:extLst>
      <p:ext uri="{BB962C8B-B14F-4D97-AF65-F5344CB8AC3E}">
        <p14:creationId xmlns:p14="http://schemas.microsoft.com/office/powerpoint/2010/main" val="3311212436"/>
      </p:ext>
    </p:extLst>
  </p:cSld>
  <p:clrMapOvr>
    <a:masterClrMapping/>
  </p:clrMapOvr>
  <mc:AlternateContent xmlns:mc="http://schemas.openxmlformats.org/markup-compatibility/2006" xmlns:p14="http://schemas.microsoft.com/office/powerpoint/2010/main">
    <mc:Choice Requires="p14">
      <p:transition spd="slow" p14:dur="1200" advClick="0" advTm="0">
        <p14:prism/>
      </p:transition>
    </mc:Choice>
    <mc:Fallback xmlns="">
      <p:transition spd="slow" advClick="0" advTm="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2" name="直接连接符 21"/>
          <p:cNvCxnSpPr/>
          <p:nvPr/>
        </p:nvCxnSpPr>
        <p:spPr>
          <a:xfrm>
            <a:off x="0" y="667175"/>
            <a:ext cx="10219949" cy="0"/>
          </a:xfrm>
          <a:prstGeom prst="line">
            <a:avLst/>
          </a:prstGeom>
          <a:ln w="12700">
            <a:solidFill>
              <a:srgbClr val="D00000"/>
            </a:solidFill>
          </a:ln>
        </p:spPr>
        <p:style>
          <a:lnRef idx="1">
            <a:schemeClr val="accent1"/>
          </a:lnRef>
          <a:fillRef idx="0">
            <a:schemeClr val="accent1"/>
          </a:fillRef>
          <a:effectRef idx="0">
            <a:schemeClr val="accent1"/>
          </a:effectRef>
          <a:fontRef idx="minor">
            <a:schemeClr val="tx1"/>
          </a:fontRef>
        </p:style>
      </p:cxnSp>
      <p:sp>
        <p:nvSpPr>
          <p:cNvPr id="23" name="矩形 22"/>
          <p:cNvSpPr/>
          <p:nvPr/>
        </p:nvSpPr>
        <p:spPr>
          <a:xfrm>
            <a:off x="-11575" y="6588888"/>
            <a:ext cx="1273215" cy="292261"/>
          </a:xfrm>
          <a:prstGeom prst="rect">
            <a:avLst/>
          </a:prstGeom>
          <a:solidFill>
            <a:srgbClr val="D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Shape 257">
            <a:extLst>
              <a:ext uri="{FF2B5EF4-FFF2-40B4-BE49-F238E27FC236}">
                <a16:creationId xmlns:a16="http://schemas.microsoft.com/office/drawing/2014/main" id="{CCEC5052-3AC1-6C9B-48A0-690C6E3079DF}"/>
              </a:ext>
            </a:extLst>
          </p:cNvPr>
          <p:cNvSpPr/>
          <p:nvPr/>
        </p:nvSpPr>
        <p:spPr>
          <a:xfrm>
            <a:off x="8423936" y="-139158"/>
            <a:ext cx="3592026" cy="771814"/>
          </a:xfrm>
          <a:prstGeom prst="rect">
            <a:avLst/>
          </a:prstGeom>
          <a:ln w="12700">
            <a:miter lim="400000"/>
          </a:ln>
        </p:spPr>
        <p:txBody>
          <a:bodyPr wrap="square" lIns="45719" rIns="45719">
            <a:spAutoFit/>
          </a:bodyPr>
          <a:lstStyle>
            <a:lvl1pPr>
              <a:lnSpc>
                <a:spcPct val="200000"/>
              </a:lnSpc>
              <a:defRPr sz="2600" b="1">
                <a:effectLst>
                  <a:outerShdw blurRad="50800" dist="39000" dir="5460000" rotWithShape="0">
                    <a:srgbClr val="000000">
                      <a:alpha val="38000"/>
                    </a:srgbClr>
                  </a:outerShdw>
                </a:effectLst>
                <a:latin typeface="微软雅黑" panose="020B0503020204020204" charset="-122"/>
                <a:ea typeface="微软雅黑" panose="020B0503020204020204" charset="-122"/>
                <a:cs typeface="微软雅黑" panose="020B0503020204020204" charset="-122"/>
                <a:sym typeface="微软雅黑" panose="020B0503020204020204" charset="-122"/>
              </a:defRPr>
            </a:lvl1pPr>
          </a:lstStyle>
          <a:p>
            <a:pPr algn="r"/>
            <a:r>
              <a:rPr lang="zh-CN" altLang="en-US" dirty="0">
                <a:solidFill>
                  <a:srgbClr val="E20000"/>
                </a:solidFill>
              </a:rPr>
              <a:t>二、建设内容</a:t>
            </a:r>
          </a:p>
        </p:txBody>
      </p:sp>
      <p:sp>
        <p:nvSpPr>
          <p:cNvPr id="3" name="标题 1">
            <a:extLst>
              <a:ext uri="{FF2B5EF4-FFF2-40B4-BE49-F238E27FC236}">
                <a16:creationId xmlns:a16="http://schemas.microsoft.com/office/drawing/2014/main" id="{B5990987-4E7F-6DC3-F3EF-336BB7EB78A4}"/>
              </a:ext>
            </a:extLst>
          </p:cNvPr>
          <p:cNvSpPr txBox="1"/>
          <p:nvPr/>
        </p:nvSpPr>
        <p:spPr bwMode="auto">
          <a:xfrm>
            <a:off x="246058" y="701695"/>
            <a:ext cx="4749694" cy="4326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535" tIns="45768" rIns="91535" bIns="45768" numCol="1" anchor="ctr" anchorCtr="0" compatLnSpc="1"/>
          <a:lstStyle>
            <a:defPPr>
              <a:defRPr lang="zh-CN"/>
            </a:defPPr>
            <a:lvl1pPr marL="342900" indent="-342900" eaLnBrk="0" fontAlgn="base" hangingPunct="0">
              <a:spcBef>
                <a:spcPct val="0"/>
              </a:spcBef>
              <a:spcAft>
                <a:spcPct val="0"/>
              </a:spcAft>
              <a:buClr>
                <a:srgbClr val="FF0000"/>
              </a:buClr>
              <a:buFont typeface="Wingdings" panose="05000000000000000000" pitchFamily="2" charset="2"/>
              <a:buChar char="p"/>
              <a:defRPr sz="2400" b="1">
                <a:latin typeface="微软雅黑" panose="020B0503020204020204" charset="-122"/>
                <a:ea typeface="微软雅黑" panose="020B0503020204020204" charset="-122"/>
                <a:cs typeface="+mj-cs"/>
              </a:defRPr>
            </a:lvl1pPr>
            <a:lvl2pPr eaLnBrk="0" fontAlgn="base" hangingPunct="0">
              <a:spcBef>
                <a:spcPct val="0"/>
              </a:spcBef>
              <a:spcAft>
                <a:spcPct val="0"/>
              </a:spcAft>
              <a:defRPr sz="2200" b="1">
                <a:latin typeface="宋体" panose="02010600030101010101" pitchFamily="2" charset="-122"/>
                <a:ea typeface="宋体" panose="02010600030101010101" pitchFamily="2" charset="-122"/>
              </a:defRPr>
            </a:lvl2pPr>
            <a:lvl3pPr eaLnBrk="0" fontAlgn="base" hangingPunct="0">
              <a:spcBef>
                <a:spcPct val="0"/>
              </a:spcBef>
              <a:spcAft>
                <a:spcPct val="0"/>
              </a:spcAft>
              <a:defRPr sz="2200" b="1">
                <a:latin typeface="宋体" panose="02010600030101010101" pitchFamily="2" charset="-122"/>
                <a:ea typeface="宋体" panose="02010600030101010101" pitchFamily="2" charset="-122"/>
              </a:defRPr>
            </a:lvl3pPr>
            <a:lvl4pPr eaLnBrk="0" fontAlgn="base" hangingPunct="0">
              <a:spcBef>
                <a:spcPct val="0"/>
              </a:spcBef>
              <a:spcAft>
                <a:spcPct val="0"/>
              </a:spcAft>
              <a:defRPr sz="2200" b="1">
                <a:latin typeface="宋体" panose="02010600030101010101" pitchFamily="2" charset="-122"/>
                <a:ea typeface="宋体" panose="02010600030101010101" pitchFamily="2" charset="-122"/>
              </a:defRPr>
            </a:lvl4pPr>
            <a:lvl5pPr eaLnBrk="0" fontAlgn="base" hangingPunct="0">
              <a:spcBef>
                <a:spcPct val="0"/>
              </a:spcBef>
              <a:spcAft>
                <a:spcPct val="0"/>
              </a:spcAft>
              <a:defRPr sz="2200" b="1">
                <a:latin typeface="宋体" panose="02010600030101010101" pitchFamily="2" charset="-122"/>
                <a:ea typeface="宋体" panose="02010600030101010101" pitchFamily="2" charset="-122"/>
              </a:defRPr>
            </a:lvl5pPr>
            <a:lvl6pPr marL="457200" eaLnBrk="0" fontAlgn="base" hangingPunct="0">
              <a:spcBef>
                <a:spcPct val="0"/>
              </a:spcBef>
              <a:spcAft>
                <a:spcPct val="0"/>
              </a:spcAft>
              <a:defRPr sz="2200" b="1">
                <a:latin typeface="宋体" panose="02010600030101010101" pitchFamily="2" charset="-122"/>
                <a:ea typeface="宋体" panose="02010600030101010101" pitchFamily="2" charset="-122"/>
              </a:defRPr>
            </a:lvl6pPr>
            <a:lvl7pPr marL="914400" eaLnBrk="0" fontAlgn="base" hangingPunct="0">
              <a:spcBef>
                <a:spcPct val="0"/>
              </a:spcBef>
              <a:spcAft>
                <a:spcPct val="0"/>
              </a:spcAft>
              <a:defRPr sz="2200" b="1">
                <a:latin typeface="宋体" panose="02010600030101010101" pitchFamily="2" charset="-122"/>
                <a:ea typeface="宋体" panose="02010600030101010101" pitchFamily="2" charset="-122"/>
              </a:defRPr>
            </a:lvl7pPr>
            <a:lvl8pPr marL="1371600" eaLnBrk="0" fontAlgn="base" hangingPunct="0">
              <a:spcBef>
                <a:spcPct val="0"/>
              </a:spcBef>
              <a:spcAft>
                <a:spcPct val="0"/>
              </a:spcAft>
              <a:defRPr sz="2200" b="1">
                <a:latin typeface="宋体" panose="02010600030101010101" pitchFamily="2" charset="-122"/>
                <a:ea typeface="宋体" panose="02010600030101010101" pitchFamily="2" charset="-122"/>
              </a:defRPr>
            </a:lvl8pPr>
            <a:lvl9pPr marL="1828800" eaLnBrk="0" fontAlgn="base" hangingPunct="0">
              <a:spcBef>
                <a:spcPct val="0"/>
              </a:spcBef>
              <a:spcAft>
                <a:spcPct val="0"/>
              </a:spcAft>
              <a:defRPr sz="2200" b="1">
                <a:latin typeface="宋体" panose="02010600030101010101" pitchFamily="2" charset="-122"/>
                <a:ea typeface="宋体" panose="02010600030101010101" pitchFamily="2" charset="-122"/>
              </a:defRPr>
            </a:lvl9pPr>
          </a:lstStyle>
          <a:p>
            <a:pPr marL="0" indent="0">
              <a:buNone/>
            </a:pPr>
            <a:r>
              <a:rPr lang="zh-CN" altLang="en-US" sz="1800" b="0" dirty="0">
                <a:solidFill>
                  <a:srgbClr val="0070C0"/>
                </a:solidFill>
                <a:cs typeface="+mn-cs"/>
              </a:rPr>
              <a:t>消费功能</a:t>
            </a:r>
            <a:r>
              <a:rPr lang="en-US" altLang="zh-CN" sz="1800" b="0" dirty="0">
                <a:solidFill>
                  <a:srgbClr val="0070C0"/>
                </a:solidFill>
                <a:cs typeface="+mn-cs"/>
              </a:rPr>
              <a:t>-</a:t>
            </a:r>
            <a:r>
              <a:rPr lang="zh-CN" altLang="en-US" sz="1800" b="0" dirty="0">
                <a:solidFill>
                  <a:srgbClr val="0070C0"/>
                </a:solidFill>
                <a:cs typeface="+mn-cs"/>
              </a:rPr>
              <a:t>充值</a:t>
            </a:r>
          </a:p>
        </p:txBody>
      </p:sp>
      <p:sp>
        <p:nvSpPr>
          <p:cNvPr id="12" name="文本框 11">
            <a:extLst>
              <a:ext uri="{FF2B5EF4-FFF2-40B4-BE49-F238E27FC236}">
                <a16:creationId xmlns:a16="http://schemas.microsoft.com/office/drawing/2014/main" id="{6FE43D09-5FC2-F105-44E7-D25BDCDF962F}"/>
              </a:ext>
            </a:extLst>
          </p:cNvPr>
          <p:cNvSpPr txBox="1"/>
          <p:nvPr/>
        </p:nvSpPr>
        <p:spPr>
          <a:xfrm>
            <a:off x="625032" y="1168911"/>
            <a:ext cx="9421817" cy="784828"/>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pPr>
            <a:r>
              <a:rPr kumimoji="0" lang="en-US" altLang="zh-CN" sz="1500" i="0" u="none" strike="noStrike" cap="none" spc="0" normalizeH="0" baseline="0" dirty="0">
                <a:ln>
                  <a:noFill/>
                </a:ln>
                <a:effectLst/>
                <a:uFillTx/>
                <a:latin typeface="+mj-lt"/>
                <a:ea typeface="+mj-ea"/>
                <a:cs typeface="+mj-cs"/>
                <a:sym typeface="Arial Narrow" panose="020B0606020202030204"/>
              </a:rPr>
              <a:t>1</a:t>
            </a:r>
            <a:r>
              <a:rPr kumimoji="0" lang="zh-CN" altLang="en-US" sz="1500" i="0" u="none" strike="noStrike" cap="none" spc="0" normalizeH="0" baseline="0" dirty="0">
                <a:ln>
                  <a:noFill/>
                </a:ln>
                <a:effectLst/>
                <a:uFillTx/>
                <a:latin typeface="+mj-lt"/>
                <a:ea typeface="+mj-ea"/>
                <a:cs typeface="+mj-cs"/>
                <a:sym typeface="Arial Narrow" panose="020B0606020202030204"/>
              </a:rPr>
              <a:t>、在线支付充值银两，</a:t>
            </a:r>
            <a:r>
              <a:rPr kumimoji="0" lang="en-US" altLang="zh-CN" sz="1500" i="0" u="none" strike="noStrike" cap="none" spc="0" normalizeH="0" baseline="0" dirty="0">
                <a:ln>
                  <a:noFill/>
                </a:ln>
                <a:effectLst/>
                <a:uFillTx/>
                <a:latin typeface="+mj-lt"/>
                <a:ea typeface="+mj-ea"/>
                <a:cs typeface="+mj-cs"/>
                <a:sym typeface="Arial Narrow" panose="020B0606020202030204"/>
              </a:rPr>
              <a:t>1</a:t>
            </a:r>
            <a:r>
              <a:rPr kumimoji="0" lang="zh-CN" altLang="en-US" sz="1500" i="0" u="none" strike="noStrike" cap="none" spc="0" normalizeH="0" baseline="0" dirty="0">
                <a:ln>
                  <a:noFill/>
                </a:ln>
                <a:effectLst/>
                <a:uFillTx/>
                <a:latin typeface="+mj-lt"/>
                <a:ea typeface="+mj-ea"/>
                <a:cs typeface="+mj-cs"/>
                <a:sym typeface="Arial Narrow" panose="020B0606020202030204"/>
              </a:rPr>
              <a:t>元</a:t>
            </a:r>
            <a:r>
              <a:rPr kumimoji="0" lang="en-US" altLang="zh-CN" sz="1500" i="0" u="none" strike="noStrike" cap="none" spc="0" normalizeH="0" baseline="0" dirty="0">
                <a:ln>
                  <a:noFill/>
                </a:ln>
                <a:effectLst/>
                <a:uFillTx/>
                <a:latin typeface="+mj-lt"/>
                <a:ea typeface="+mj-ea"/>
                <a:cs typeface="+mj-cs"/>
                <a:sym typeface="Arial Narrow" panose="020B0606020202030204"/>
              </a:rPr>
              <a:t>=1</a:t>
            </a:r>
            <a:r>
              <a:rPr kumimoji="0" lang="zh-CN" altLang="en-US" sz="1500" i="0" u="none" strike="noStrike" cap="none" spc="0" normalizeH="0" baseline="0" dirty="0">
                <a:ln>
                  <a:noFill/>
                </a:ln>
                <a:effectLst/>
                <a:uFillTx/>
                <a:latin typeface="+mj-lt"/>
                <a:ea typeface="+mj-ea"/>
                <a:cs typeface="+mj-cs"/>
                <a:sym typeface="Arial Narrow" panose="020B0606020202030204"/>
              </a:rPr>
              <a:t>银两（后台可设置比例）</a:t>
            </a:r>
          </a:p>
          <a:p>
            <a:pPr marL="0" marR="0" indent="0" algn="l" defTabSz="914400" rtl="0" fontAlgn="auto" latinLnBrk="0" hangingPunct="0">
              <a:lnSpc>
                <a:spcPct val="100000"/>
              </a:lnSpc>
              <a:spcBef>
                <a:spcPts val="0"/>
              </a:spcBef>
              <a:spcAft>
                <a:spcPts val="0"/>
              </a:spcAft>
              <a:buClrTx/>
              <a:buSzTx/>
              <a:buFontTx/>
              <a:buNone/>
            </a:pPr>
            <a:r>
              <a:rPr kumimoji="0" lang="en-US" altLang="zh-CN" sz="1500" i="0" u="none" strike="noStrike" cap="none" spc="0" normalizeH="0" baseline="0" dirty="0">
                <a:ln>
                  <a:noFill/>
                </a:ln>
                <a:effectLst/>
                <a:uFillTx/>
                <a:latin typeface="+mj-lt"/>
                <a:ea typeface="+mj-ea"/>
                <a:cs typeface="+mj-cs"/>
                <a:sym typeface="Arial Narrow" panose="020B0606020202030204"/>
              </a:rPr>
              <a:t>2</a:t>
            </a:r>
            <a:r>
              <a:rPr kumimoji="0" lang="zh-CN" altLang="en-US" sz="1500" i="0" u="none" strike="noStrike" cap="none" spc="0" normalizeH="0" baseline="0" dirty="0">
                <a:ln>
                  <a:noFill/>
                </a:ln>
                <a:effectLst/>
                <a:uFillTx/>
                <a:latin typeface="+mj-lt"/>
                <a:ea typeface="+mj-ea"/>
                <a:cs typeface="+mj-cs"/>
                <a:sym typeface="Arial Narrow" panose="020B0606020202030204"/>
              </a:rPr>
              <a:t>、在线支付购买付费会员</a:t>
            </a:r>
          </a:p>
          <a:p>
            <a:pPr marL="0" marR="0" indent="0" algn="l" defTabSz="914400" rtl="0" fontAlgn="auto" latinLnBrk="0" hangingPunct="0">
              <a:lnSpc>
                <a:spcPct val="100000"/>
              </a:lnSpc>
              <a:spcBef>
                <a:spcPts val="0"/>
              </a:spcBef>
              <a:spcAft>
                <a:spcPts val="0"/>
              </a:spcAft>
              <a:buClrTx/>
              <a:buSzTx/>
              <a:buFontTx/>
              <a:buNone/>
            </a:pPr>
            <a:r>
              <a:rPr kumimoji="0" lang="en-US" altLang="zh-CN" sz="1500" i="0" u="none" strike="noStrike" cap="none" spc="0" normalizeH="0" baseline="0" dirty="0">
                <a:ln>
                  <a:noFill/>
                </a:ln>
                <a:effectLst/>
                <a:uFillTx/>
                <a:latin typeface="+mj-lt"/>
                <a:ea typeface="+mj-ea"/>
                <a:cs typeface="+mj-cs"/>
                <a:sym typeface="Arial Narrow" panose="020B0606020202030204"/>
              </a:rPr>
              <a:t>3</a:t>
            </a:r>
            <a:r>
              <a:rPr kumimoji="0" lang="zh-CN" altLang="en-US" sz="1500" i="0" u="none" strike="noStrike" cap="none" spc="0" normalizeH="0" baseline="0" dirty="0">
                <a:ln>
                  <a:noFill/>
                </a:ln>
                <a:effectLst/>
                <a:uFillTx/>
                <a:latin typeface="+mj-lt"/>
                <a:ea typeface="+mj-ea"/>
                <a:cs typeface="+mj-cs"/>
                <a:sym typeface="Arial Narrow" panose="020B0606020202030204"/>
              </a:rPr>
              <a:t>、在线支付购买综合套餐（会员</a:t>
            </a:r>
            <a:r>
              <a:rPr kumimoji="0" lang="en-US" altLang="zh-CN" sz="1500" i="0" u="none" strike="noStrike" cap="none" spc="0" normalizeH="0" baseline="0" dirty="0">
                <a:ln>
                  <a:noFill/>
                </a:ln>
                <a:effectLst/>
                <a:uFillTx/>
                <a:latin typeface="+mj-lt"/>
                <a:ea typeface="+mj-ea"/>
                <a:cs typeface="+mj-cs"/>
                <a:sym typeface="Arial Narrow" panose="020B0606020202030204"/>
              </a:rPr>
              <a:t>+</a:t>
            </a:r>
            <a:r>
              <a:rPr kumimoji="0" lang="zh-CN" altLang="en-US" sz="1500" i="0" u="none" strike="noStrike" cap="none" spc="0" normalizeH="0" baseline="0" dirty="0">
                <a:ln>
                  <a:noFill/>
                </a:ln>
                <a:effectLst/>
                <a:uFillTx/>
                <a:latin typeface="+mj-lt"/>
                <a:ea typeface="+mj-ea"/>
                <a:cs typeface="+mj-cs"/>
                <a:sym typeface="Arial Narrow" panose="020B0606020202030204"/>
              </a:rPr>
              <a:t>银两）</a:t>
            </a:r>
            <a:endParaRPr kumimoji="0" lang="en-US" altLang="zh-CN" sz="1500" i="0" u="none" strike="noStrike" cap="none" spc="0" normalizeH="0" baseline="0" dirty="0">
              <a:ln>
                <a:noFill/>
              </a:ln>
              <a:effectLst/>
              <a:uFillTx/>
              <a:latin typeface="+mj-lt"/>
              <a:ea typeface="+mj-ea"/>
              <a:cs typeface="+mj-cs"/>
              <a:sym typeface="Arial Narrow" panose="020B0606020202030204"/>
            </a:endParaRPr>
          </a:p>
        </p:txBody>
      </p:sp>
    </p:spTree>
    <p:extLst>
      <p:ext uri="{BB962C8B-B14F-4D97-AF65-F5344CB8AC3E}">
        <p14:creationId xmlns:p14="http://schemas.microsoft.com/office/powerpoint/2010/main" val="1731110255"/>
      </p:ext>
    </p:extLst>
  </p:cSld>
  <p:clrMapOvr>
    <a:masterClrMapping/>
  </p:clrMapOvr>
  <mc:AlternateContent xmlns:mc="http://schemas.openxmlformats.org/markup-compatibility/2006" xmlns:p14="http://schemas.microsoft.com/office/powerpoint/2010/main">
    <mc:Choice Requires="p14">
      <p:transition spd="slow" p14:dur="1200" advClick="0" advTm="0">
        <p14:prism/>
      </p:transition>
    </mc:Choice>
    <mc:Fallback xmlns="">
      <p:transition spd="slow" advClick="0" advTm="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2" name="直接连接符 21"/>
          <p:cNvCxnSpPr/>
          <p:nvPr/>
        </p:nvCxnSpPr>
        <p:spPr>
          <a:xfrm>
            <a:off x="0" y="667175"/>
            <a:ext cx="10219949" cy="0"/>
          </a:xfrm>
          <a:prstGeom prst="line">
            <a:avLst/>
          </a:prstGeom>
          <a:ln w="12700">
            <a:solidFill>
              <a:srgbClr val="D00000"/>
            </a:solidFill>
          </a:ln>
        </p:spPr>
        <p:style>
          <a:lnRef idx="1">
            <a:schemeClr val="accent1"/>
          </a:lnRef>
          <a:fillRef idx="0">
            <a:schemeClr val="accent1"/>
          </a:fillRef>
          <a:effectRef idx="0">
            <a:schemeClr val="accent1"/>
          </a:effectRef>
          <a:fontRef idx="minor">
            <a:schemeClr val="tx1"/>
          </a:fontRef>
        </p:style>
      </p:cxnSp>
      <p:sp>
        <p:nvSpPr>
          <p:cNvPr id="23" name="矩形 22"/>
          <p:cNvSpPr/>
          <p:nvPr/>
        </p:nvSpPr>
        <p:spPr>
          <a:xfrm>
            <a:off x="-11575" y="6588888"/>
            <a:ext cx="1273215" cy="292261"/>
          </a:xfrm>
          <a:prstGeom prst="rect">
            <a:avLst/>
          </a:prstGeom>
          <a:solidFill>
            <a:srgbClr val="D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Shape 257">
            <a:extLst>
              <a:ext uri="{FF2B5EF4-FFF2-40B4-BE49-F238E27FC236}">
                <a16:creationId xmlns:a16="http://schemas.microsoft.com/office/drawing/2014/main" id="{CCEC5052-3AC1-6C9B-48A0-690C6E3079DF}"/>
              </a:ext>
            </a:extLst>
          </p:cNvPr>
          <p:cNvSpPr/>
          <p:nvPr/>
        </p:nvSpPr>
        <p:spPr>
          <a:xfrm>
            <a:off x="8423936" y="-139158"/>
            <a:ext cx="3592026" cy="771814"/>
          </a:xfrm>
          <a:prstGeom prst="rect">
            <a:avLst/>
          </a:prstGeom>
          <a:ln w="12700">
            <a:miter lim="400000"/>
          </a:ln>
        </p:spPr>
        <p:txBody>
          <a:bodyPr wrap="square" lIns="45719" rIns="45719">
            <a:spAutoFit/>
          </a:bodyPr>
          <a:lstStyle>
            <a:lvl1pPr>
              <a:lnSpc>
                <a:spcPct val="200000"/>
              </a:lnSpc>
              <a:defRPr sz="2600" b="1">
                <a:effectLst>
                  <a:outerShdw blurRad="50800" dist="39000" dir="5460000" rotWithShape="0">
                    <a:srgbClr val="000000">
                      <a:alpha val="38000"/>
                    </a:srgbClr>
                  </a:outerShdw>
                </a:effectLst>
                <a:latin typeface="微软雅黑" panose="020B0503020204020204" charset="-122"/>
                <a:ea typeface="微软雅黑" panose="020B0503020204020204" charset="-122"/>
                <a:cs typeface="微软雅黑" panose="020B0503020204020204" charset="-122"/>
                <a:sym typeface="微软雅黑" panose="020B0503020204020204" charset="-122"/>
              </a:defRPr>
            </a:lvl1pPr>
          </a:lstStyle>
          <a:p>
            <a:pPr algn="r"/>
            <a:r>
              <a:rPr lang="zh-CN" altLang="en-US" dirty="0">
                <a:solidFill>
                  <a:srgbClr val="E20000"/>
                </a:solidFill>
              </a:rPr>
              <a:t>二、建设内容</a:t>
            </a:r>
          </a:p>
        </p:txBody>
      </p:sp>
      <p:sp>
        <p:nvSpPr>
          <p:cNvPr id="3" name="标题 1">
            <a:extLst>
              <a:ext uri="{FF2B5EF4-FFF2-40B4-BE49-F238E27FC236}">
                <a16:creationId xmlns:a16="http://schemas.microsoft.com/office/drawing/2014/main" id="{B5990987-4E7F-6DC3-F3EF-336BB7EB78A4}"/>
              </a:ext>
            </a:extLst>
          </p:cNvPr>
          <p:cNvSpPr txBox="1"/>
          <p:nvPr/>
        </p:nvSpPr>
        <p:spPr bwMode="auto">
          <a:xfrm>
            <a:off x="246058" y="701695"/>
            <a:ext cx="4749694" cy="4326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535" tIns="45768" rIns="91535" bIns="45768" numCol="1" anchor="ctr" anchorCtr="0" compatLnSpc="1"/>
          <a:lstStyle>
            <a:defPPr>
              <a:defRPr lang="zh-CN"/>
            </a:defPPr>
            <a:lvl1pPr marL="342900" indent="-342900" eaLnBrk="0" fontAlgn="base" hangingPunct="0">
              <a:spcBef>
                <a:spcPct val="0"/>
              </a:spcBef>
              <a:spcAft>
                <a:spcPct val="0"/>
              </a:spcAft>
              <a:buClr>
                <a:srgbClr val="FF0000"/>
              </a:buClr>
              <a:buFont typeface="Wingdings" panose="05000000000000000000" pitchFamily="2" charset="2"/>
              <a:buChar char="p"/>
              <a:defRPr sz="2400" b="1">
                <a:latin typeface="微软雅黑" panose="020B0503020204020204" charset="-122"/>
                <a:ea typeface="微软雅黑" panose="020B0503020204020204" charset="-122"/>
                <a:cs typeface="+mj-cs"/>
              </a:defRPr>
            </a:lvl1pPr>
            <a:lvl2pPr eaLnBrk="0" fontAlgn="base" hangingPunct="0">
              <a:spcBef>
                <a:spcPct val="0"/>
              </a:spcBef>
              <a:spcAft>
                <a:spcPct val="0"/>
              </a:spcAft>
              <a:defRPr sz="2200" b="1">
                <a:latin typeface="宋体" panose="02010600030101010101" pitchFamily="2" charset="-122"/>
                <a:ea typeface="宋体" panose="02010600030101010101" pitchFamily="2" charset="-122"/>
              </a:defRPr>
            </a:lvl2pPr>
            <a:lvl3pPr eaLnBrk="0" fontAlgn="base" hangingPunct="0">
              <a:spcBef>
                <a:spcPct val="0"/>
              </a:spcBef>
              <a:spcAft>
                <a:spcPct val="0"/>
              </a:spcAft>
              <a:defRPr sz="2200" b="1">
                <a:latin typeface="宋体" panose="02010600030101010101" pitchFamily="2" charset="-122"/>
                <a:ea typeface="宋体" panose="02010600030101010101" pitchFamily="2" charset="-122"/>
              </a:defRPr>
            </a:lvl3pPr>
            <a:lvl4pPr eaLnBrk="0" fontAlgn="base" hangingPunct="0">
              <a:spcBef>
                <a:spcPct val="0"/>
              </a:spcBef>
              <a:spcAft>
                <a:spcPct val="0"/>
              </a:spcAft>
              <a:defRPr sz="2200" b="1">
                <a:latin typeface="宋体" panose="02010600030101010101" pitchFamily="2" charset="-122"/>
                <a:ea typeface="宋体" panose="02010600030101010101" pitchFamily="2" charset="-122"/>
              </a:defRPr>
            </a:lvl4pPr>
            <a:lvl5pPr eaLnBrk="0" fontAlgn="base" hangingPunct="0">
              <a:spcBef>
                <a:spcPct val="0"/>
              </a:spcBef>
              <a:spcAft>
                <a:spcPct val="0"/>
              </a:spcAft>
              <a:defRPr sz="2200" b="1">
                <a:latin typeface="宋体" panose="02010600030101010101" pitchFamily="2" charset="-122"/>
                <a:ea typeface="宋体" panose="02010600030101010101" pitchFamily="2" charset="-122"/>
              </a:defRPr>
            </a:lvl5pPr>
            <a:lvl6pPr marL="457200" eaLnBrk="0" fontAlgn="base" hangingPunct="0">
              <a:spcBef>
                <a:spcPct val="0"/>
              </a:spcBef>
              <a:spcAft>
                <a:spcPct val="0"/>
              </a:spcAft>
              <a:defRPr sz="2200" b="1">
                <a:latin typeface="宋体" panose="02010600030101010101" pitchFamily="2" charset="-122"/>
                <a:ea typeface="宋体" panose="02010600030101010101" pitchFamily="2" charset="-122"/>
              </a:defRPr>
            </a:lvl6pPr>
            <a:lvl7pPr marL="914400" eaLnBrk="0" fontAlgn="base" hangingPunct="0">
              <a:spcBef>
                <a:spcPct val="0"/>
              </a:spcBef>
              <a:spcAft>
                <a:spcPct val="0"/>
              </a:spcAft>
              <a:defRPr sz="2200" b="1">
                <a:latin typeface="宋体" panose="02010600030101010101" pitchFamily="2" charset="-122"/>
                <a:ea typeface="宋体" panose="02010600030101010101" pitchFamily="2" charset="-122"/>
              </a:defRPr>
            </a:lvl7pPr>
            <a:lvl8pPr marL="1371600" eaLnBrk="0" fontAlgn="base" hangingPunct="0">
              <a:spcBef>
                <a:spcPct val="0"/>
              </a:spcBef>
              <a:spcAft>
                <a:spcPct val="0"/>
              </a:spcAft>
              <a:defRPr sz="2200" b="1">
                <a:latin typeface="宋体" panose="02010600030101010101" pitchFamily="2" charset="-122"/>
                <a:ea typeface="宋体" panose="02010600030101010101" pitchFamily="2" charset="-122"/>
              </a:defRPr>
            </a:lvl8pPr>
            <a:lvl9pPr marL="1828800" eaLnBrk="0" fontAlgn="base" hangingPunct="0">
              <a:spcBef>
                <a:spcPct val="0"/>
              </a:spcBef>
              <a:spcAft>
                <a:spcPct val="0"/>
              </a:spcAft>
              <a:defRPr sz="2200" b="1">
                <a:latin typeface="宋体" panose="02010600030101010101" pitchFamily="2" charset="-122"/>
                <a:ea typeface="宋体" panose="02010600030101010101" pitchFamily="2" charset="-122"/>
              </a:defRPr>
            </a:lvl9pPr>
          </a:lstStyle>
          <a:p>
            <a:pPr marL="0" indent="0">
              <a:buNone/>
            </a:pPr>
            <a:r>
              <a:rPr lang="zh-CN" altLang="en-US" sz="1800" b="0" dirty="0">
                <a:solidFill>
                  <a:srgbClr val="0070C0"/>
                </a:solidFill>
                <a:cs typeface="+mn-cs"/>
              </a:rPr>
              <a:t>消费功能</a:t>
            </a:r>
            <a:r>
              <a:rPr lang="en-US" altLang="zh-CN" sz="1800" b="0" dirty="0">
                <a:solidFill>
                  <a:srgbClr val="0070C0"/>
                </a:solidFill>
                <a:cs typeface="+mn-cs"/>
              </a:rPr>
              <a:t>-</a:t>
            </a:r>
            <a:r>
              <a:rPr lang="zh-CN" altLang="en-US" sz="1800" b="0" dirty="0">
                <a:solidFill>
                  <a:srgbClr val="0070C0"/>
                </a:solidFill>
                <a:cs typeface="+mn-cs"/>
              </a:rPr>
              <a:t>接单宝（针对供应商）</a:t>
            </a:r>
          </a:p>
        </p:txBody>
      </p:sp>
      <p:sp>
        <p:nvSpPr>
          <p:cNvPr id="12" name="文本框 11">
            <a:extLst>
              <a:ext uri="{FF2B5EF4-FFF2-40B4-BE49-F238E27FC236}">
                <a16:creationId xmlns:a16="http://schemas.microsoft.com/office/drawing/2014/main" id="{6FE43D09-5FC2-F105-44E7-D25BDCDF962F}"/>
              </a:ext>
            </a:extLst>
          </p:cNvPr>
          <p:cNvSpPr txBox="1"/>
          <p:nvPr/>
        </p:nvSpPr>
        <p:spPr>
          <a:xfrm>
            <a:off x="625032" y="1168911"/>
            <a:ext cx="9421817" cy="1015661"/>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pPr>
            <a:r>
              <a:rPr kumimoji="0" lang="en-US" altLang="zh-CN" sz="1500" i="0" u="none" strike="noStrike" cap="none" spc="0" normalizeH="0" baseline="0" dirty="0">
                <a:ln>
                  <a:noFill/>
                </a:ln>
                <a:effectLst/>
                <a:uFillTx/>
                <a:latin typeface="+mj-lt"/>
                <a:ea typeface="+mj-ea"/>
                <a:cs typeface="+mj-cs"/>
                <a:sym typeface="Arial Narrow" panose="020B0606020202030204"/>
              </a:rPr>
              <a:t>1</a:t>
            </a:r>
            <a:r>
              <a:rPr kumimoji="0" lang="zh-CN" altLang="en-US" sz="1500" i="0" u="none" strike="noStrike" cap="none" spc="0" normalizeH="0" baseline="0" dirty="0">
                <a:ln>
                  <a:noFill/>
                </a:ln>
                <a:effectLst/>
                <a:uFillTx/>
                <a:latin typeface="+mj-lt"/>
                <a:ea typeface="+mj-ea"/>
                <a:cs typeface="+mj-cs"/>
                <a:sym typeface="Arial Narrow" panose="020B0606020202030204"/>
              </a:rPr>
              <a:t>、接单宝的作用是查看发布的需求</a:t>
            </a:r>
          </a:p>
          <a:p>
            <a:pPr marL="0" marR="0" indent="0" algn="l" defTabSz="914400" rtl="0" fontAlgn="auto" latinLnBrk="0" hangingPunct="0">
              <a:lnSpc>
                <a:spcPct val="100000"/>
              </a:lnSpc>
              <a:spcBef>
                <a:spcPts val="0"/>
              </a:spcBef>
              <a:spcAft>
                <a:spcPts val="0"/>
              </a:spcAft>
              <a:buClrTx/>
              <a:buSzTx/>
              <a:buFontTx/>
              <a:buNone/>
            </a:pPr>
            <a:r>
              <a:rPr kumimoji="0" lang="en-US" altLang="zh-CN" sz="1500" i="0" u="none" strike="noStrike" cap="none" spc="0" normalizeH="0" baseline="0" dirty="0">
                <a:ln>
                  <a:noFill/>
                </a:ln>
                <a:effectLst/>
                <a:uFillTx/>
                <a:latin typeface="+mj-lt"/>
                <a:ea typeface="+mj-ea"/>
                <a:cs typeface="+mj-cs"/>
                <a:sym typeface="Arial Narrow" panose="020B0606020202030204"/>
              </a:rPr>
              <a:t>2</a:t>
            </a:r>
            <a:r>
              <a:rPr kumimoji="0" lang="zh-CN" altLang="en-US" sz="1500" i="0" u="none" strike="noStrike" cap="none" spc="0" normalizeH="0" baseline="0" dirty="0">
                <a:ln>
                  <a:noFill/>
                </a:ln>
                <a:effectLst/>
                <a:uFillTx/>
                <a:latin typeface="+mj-lt"/>
                <a:ea typeface="+mj-ea"/>
                <a:cs typeface="+mj-cs"/>
                <a:sym typeface="Arial Narrow" panose="020B0606020202030204"/>
              </a:rPr>
              <a:t>、未购买接单宝的用户每天只能免费查看</a:t>
            </a:r>
            <a:r>
              <a:rPr kumimoji="0" lang="en-US" altLang="zh-CN" sz="1500" i="0" u="none" strike="noStrike" cap="none" spc="0" normalizeH="0" baseline="0" dirty="0">
                <a:ln>
                  <a:noFill/>
                </a:ln>
                <a:effectLst/>
                <a:uFillTx/>
                <a:latin typeface="+mj-lt"/>
                <a:ea typeface="+mj-ea"/>
                <a:cs typeface="+mj-cs"/>
                <a:sym typeface="Arial Narrow" panose="020B0606020202030204"/>
              </a:rPr>
              <a:t>2</a:t>
            </a:r>
            <a:r>
              <a:rPr kumimoji="0" lang="zh-CN" altLang="en-US" sz="1500" i="0" u="none" strike="noStrike" cap="none" spc="0" normalizeH="0" baseline="0" dirty="0">
                <a:ln>
                  <a:noFill/>
                </a:ln>
                <a:effectLst/>
                <a:uFillTx/>
                <a:latin typeface="+mj-lt"/>
                <a:ea typeface="+mj-ea"/>
                <a:cs typeface="+mj-cs"/>
                <a:sym typeface="Arial Narrow" panose="020B0606020202030204"/>
              </a:rPr>
              <a:t>次需求</a:t>
            </a:r>
          </a:p>
          <a:p>
            <a:pPr marL="0" marR="0" indent="0" algn="l" defTabSz="914400" rtl="0" fontAlgn="auto" latinLnBrk="0" hangingPunct="0">
              <a:lnSpc>
                <a:spcPct val="100000"/>
              </a:lnSpc>
              <a:spcBef>
                <a:spcPts val="0"/>
              </a:spcBef>
              <a:spcAft>
                <a:spcPts val="0"/>
              </a:spcAft>
              <a:buClrTx/>
              <a:buSzTx/>
              <a:buFontTx/>
              <a:buNone/>
            </a:pPr>
            <a:r>
              <a:rPr kumimoji="0" lang="en-US" altLang="zh-CN" sz="1500" i="0" u="none" strike="noStrike" cap="none" spc="0" normalizeH="0" baseline="0" dirty="0">
                <a:ln>
                  <a:noFill/>
                </a:ln>
                <a:effectLst/>
                <a:uFillTx/>
                <a:latin typeface="+mj-lt"/>
                <a:ea typeface="+mj-ea"/>
                <a:cs typeface="+mj-cs"/>
                <a:sym typeface="Arial Narrow" panose="020B0606020202030204"/>
              </a:rPr>
              <a:t>3</a:t>
            </a:r>
            <a:r>
              <a:rPr kumimoji="0" lang="zh-CN" altLang="en-US" sz="1500" i="0" u="none" strike="noStrike" cap="none" spc="0" normalizeH="0" baseline="0" dirty="0">
                <a:ln>
                  <a:noFill/>
                </a:ln>
                <a:effectLst/>
                <a:uFillTx/>
                <a:latin typeface="+mj-lt"/>
                <a:ea typeface="+mj-ea"/>
                <a:cs typeface="+mj-cs"/>
                <a:sym typeface="Arial Narrow" panose="020B0606020202030204"/>
              </a:rPr>
              <a:t>、接单宝有年度、季度、月度</a:t>
            </a:r>
          </a:p>
          <a:p>
            <a:pPr marL="0" marR="0" indent="0" algn="l" defTabSz="914400" rtl="0" fontAlgn="auto" latinLnBrk="0" hangingPunct="0">
              <a:lnSpc>
                <a:spcPct val="100000"/>
              </a:lnSpc>
              <a:spcBef>
                <a:spcPts val="0"/>
              </a:spcBef>
              <a:spcAft>
                <a:spcPts val="0"/>
              </a:spcAft>
              <a:buClrTx/>
              <a:buSzTx/>
              <a:buFontTx/>
              <a:buNone/>
            </a:pPr>
            <a:r>
              <a:rPr kumimoji="0" lang="en-US" altLang="zh-CN" sz="1500" i="0" u="none" strike="noStrike" cap="none" spc="0" normalizeH="0" baseline="0" dirty="0">
                <a:ln>
                  <a:noFill/>
                </a:ln>
                <a:effectLst/>
                <a:uFillTx/>
                <a:latin typeface="+mj-lt"/>
                <a:ea typeface="+mj-ea"/>
                <a:cs typeface="+mj-cs"/>
                <a:sym typeface="Arial Narrow" panose="020B0606020202030204"/>
              </a:rPr>
              <a:t>4</a:t>
            </a:r>
            <a:r>
              <a:rPr kumimoji="0" lang="zh-CN" altLang="en-US" sz="1500" i="0" u="none" strike="noStrike" cap="none" spc="0" normalizeH="0" baseline="0" dirty="0">
                <a:ln>
                  <a:noFill/>
                </a:ln>
                <a:effectLst/>
                <a:uFillTx/>
                <a:latin typeface="+mj-lt"/>
                <a:ea typeface="+mj-ea"/>
                <a:cs typeface="+mj-cs"/>
                <a:sym typeface="Arial Narrow" panose="020B0606020202030204"/>
              </a:rPr>
              <a:t>、接单宝分类目，购买</a:t>
            </a:r>
            <a:r>
              <a:rPr kumimoji="0" lang="en-US" altLang="zh-CN" sz="1500" i="0" u="none" strike="noStrike" cap="none" spc="0" normalizeH="0" baseline="0" dirty="0">
                <a:ln>
                  <a:noFill/>
                </a:ln>
                <a:effectLst/>
                <a:uFillTx/>
                <a:latin typeface="+mj-lt"/>
                <a:ea typeface="+mj-ea"/>
                <a:cs typeface="+mj-cs"/>
                <a:sym typeface="Arial Narrow" panose="020B0606020202030204"/>
              </a:rPr>
              <a:t>A</a:t>
            </a:r>
            <a:r>
              <a:rPr kumimoji="0" lang="zh-CN" altLang="en-US" sz="1500" i="0" u="none" strike="noStrike" cap="none" spc="0" normalizeH="0" baseline="0" dirty="0">
                <a:ln>
                  <a:noFill/>
                </a:ln>
                <a:effectLst/>
                <a:uFillTx/>
                <a:latin typeface="+mj-lt"/>
                <a:ea typeface="+mj-ea"/>
                <a:cs typeface="+mj-cs"/>
                <a:sym typeface="Arial Narrow" panose="020B0606020202030204"/>
              </a:rPr>
              <a:t>类目接单宝的商家不能免费查看</a:t>
            </a:r>
            <a:r>
              <a:rPr kumimoji="0" lang="en-US" altLang="zh-CN" sz="1500" i="0" u="none" strike="noStrike" cap="none" spc="0" normalizeH="0" baseline="0" dirty="0">
                <a:ln>
                  <a:noFill/>
                </a:ln>
                <a:effectLst/>
                <a:uFillTx/>
                <a:latin typeface="+mj-lt"/>
                <a:ea typeface="+mj-ea"/>
                <a:cs typeface="+mj-cs"/>
                <a:sym typeface="Arial Narrow" panose="020B0606020202030204"/>
              </a:rPr>
              <a:t>B</a:t>
            </a:r>
            <a:r>
              <a:rPr kumimoji="0" lang="zh-CN" altLang="en-US" sz="1500" i="0" u="none" strike="noStrike" cap="none" spc="0" normalizeH="0" baseline="0" dirty="0">
                <a:ln>
                  <a:noFill/>
                </a:ln>
                <a:effectLst/>
                <a:uFillTx/>
                <a:latin typeface="+mj-lt"/>
                <a:ea typeface="+mj-ea"/>
                <a:cs typeface="+mj-cs"/>
                <a:sym typeface="Arial Narrow" panose="020B0606020202030204"/>
              </a:rPr>
              <a:t>类目（根据实际需要定制）</a:t>
            </a:r>
            <a:endParaRPr kumimoji="0" lang="en-US" altLang="zh-CN" sz="1500" i="0" u="none" strike="noStrike" cap="none" spc="0" normalizeH="0" baseline="0" dirty="0">
              <a:ln>
                <a:noFill/>
              </a:ln>
              <a:effectLst/>
              <a:uFillTx/>
              <a:latin typeface="+mj-lt"/>
              <a:ea typeface="+mj-ea"/>
              <a:cs typeface="+mj-cs"/>
              <a:sym typeface="Arial Narrow" panose="020B0606020202030204"/>
            </a:endParaRPr>
          </a:p>
        </p:txBody>
      </p:sp>
    </p:spTree>
    <p:extLst>
      <p:ext uri="{BB962C8B-B14F-4D97-AF65-F5344CB8AC3E}">
        <p14:creationId xmlns:p14="http://schemas.microsoft.com/office/powerpoint/2010/main" val="2652783305"/>
      </p:ext>
    </p:extLst>
  </p:cSld>
  <p:clrMapOvr>
    <a:masterClrMapping/>
  </p:clrMapOvr>
  <mc:AlternateContent xmlns:mc="http://schemas.openxmlformats.org/markup-compatibility/2006" xmlns:p14="http://schemas.microsoft.com/office/powerpoint/2010/main">
    <mc:Choice Requires="p14">
      <p:transition spd="slow" p14:dur="1200" advClick="0" advTm="0">
        <p14:prism/>
      </p:transition>
    </mc:Choice>
    <mc:Fallback xmlns="">
      <p:transition spd="slow" advClick="0" advTm="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2" name="直接连接符 21"/>
          <p:cNvCxnSpPr/>
          <p:nvPr/>
        </p:nvCxnSpPr>
        <p:spPr>
          <a:xfrm>
            <a:off x="0" y="667175"/>
            <a:ext cx="10219949" cy="0"/>
          </a:xfrm>
          <a:prstGeom prst="line">
            <a:avLst/>
          </a:prstGeom>
          <a:ln w="12700">
            <a:solidFill>
              <a:srgbClr val="D00000"/>
            </a:solidFill>
          </a:ln>
        </p:spPr>
        <p:style>
          <a:lnRef idx="1">
            <a:schemeClr val="accent1"/>
          </a:lnRef>
          <a:fillRef idx="0">
            <a:schemeClr val="accent1"/>
          </a:fillRef>
          <a:effectRef idx="0">
            <a:schemeClr val="accent1"/>
          </a:effectRef>
          <a:fontRef idx="minor">
            <a:schemeClr val="tx1"/>
          </a:fontRef>
        </p:style>
      </p:cxnSp>
      <p:sp>
        <p:nvSpPr>
          <p:cNvPr id="23" name="矩形 22"/>
          <p:cNvSpPr/>
          <p:nvPr/>
        </p:nvSpPr>
        <p:spPr>
          <a:xfrm>
            <a:off x="-11575" y="6588888"/>
            <a:ext cx="1273215" cy="292261"/>
          </a:xfrm>
          <a:prstGeom prst="rect">
            <a:avLst/>
          </a:prstGeom>
          <a:solidFill>
            <a:srgbClr val="D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Shape 257">
            <a:extLst>
              <a:ext uri="{FF2B5EF4-FFF2-40B4-BE49-F238E27FC236}">
                <a16:creationId xmlns:a16="http://schemas.microsoft.com/office/drawing/2014/main" id="{CCEC5052-3AC1-6C9B-48A0-690C6E3079DF}"/>
              </a:ext>
            </a:extLst>
          </p:cNvPr>
          <p:cNvSpPr/>
          <p:nvPr/>
        </p:nvSpPr>
        <p:spPr>
          <a:xfrm>
            <a:off x="8423936" y="-139158"/>
            <a:ext cx="3592026" cy="771814"/>
          </a:xfrm>
          <a:prstGeom prst="rect">
            <a:avLst/>
          </a:prstGeom>
          <a:ln w="12700">
            <a:miter lim="400000"/>
          </a:ln>
        </p:spPr>
        <p:txBody>
          <a:bodyPr wrap="square" lIns="45719" rIns="45719">
            <a:spAutoFit/>
          </a:bodyPr>
          <a:lstStyle>
            <a:lvl1pPr>
              <a:lnSpc>
                <a:spcPct val="200000"/>
              </a:lnSpc>
              <a:defRPr sz="2600" b="1">
                <a:effectLst>
                  <a:outerShdw blurRad="50800" dist="39000" dir="5460000" rotWithShape="0">
                    <a:srgbClr val="000000">
                      <a:alpha val="38000"/>
                    </a:srgbClr>
                  </a:outerShdw>
                </a:effectLst>
                <a:latin typeface="微软雅黑" panose="020B0503020204020204" charset="-122"/>
                <a:ea typeface="微软雅黑" panose="020B0503020204020204" charset="-122"/>
                <a:cs typeface="微软雅黑" panose="020B0503020204020204" charset="-122"/>
                <a:sym typeface="微软雅黑" panose="020B0503020204020204" charset="-122"/>
              </a:defRPr>
            </a:lvl1pPr>
          </a:lstStyle>
          <a:p>
            <a:pPr algn="r"/>
            <a:r>
              <a:rPr lang="zh-CN" altLang="en-US" dirty="0">
                <a:solidFill>
                  <a:srgbClr val="E20000"/>
                </a:solidFill>
              </a:rPr>
              <a:t>二、建设内容</a:t>
            </a:r>
          </a:p>
        </p:txBody>
      </p:sp>
      <p:sp>
        <p:nvSpPr>
          <p:cNvPr id="3" name="标题 1">
            <a:extLst>
              <a:ext uri="{FF2B5EF4-FFF2-40B4-BE49-F238E27FC236}">
                <a16:creationId xmlns:a16="http://schemas.microsoft.com/office/drawing/2014/main" id="{B5990987-4E7F-6DC3-F3EF-336BB7EB78A4}"/>
              </a:ext>
            </a:extLst>
          </p:cNvPr>
          <p:cNvSpPr txBox="1"/>
          <p:nvPr/>
        </p:nvSpPr>
        <p:spPr bwMode="auto">
          <a:xfrm>
            <a:off x="246058" y="701695"/>
            <a:ext cx="4749694" cy="4326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535" tIns="45768" rIns="91535" bIns="45768" numCol="1" anchor="ctr" anchorCtr="0" compatLnSpc="1"/>
          <a:lstStyle>
            <a:defPPr>
              <a:defRPr lang="zh-CN"/>
            </a:defPPr>
            <a:lvl1pPr marL="342900" indent="-342900" eaLnBrk="0" fontAlgn="base" hangingPunct="0">
              <a:spcBef>
                <a:spcPct val="0"/>
              </a:spcBef>
              <a:spcAft>
                <a:spcPct val="0"/>
              </a:spcAft>
              <a:buClr>
                <a:srgbClr val="FF0000"/>
              </a:buClr>
              <a:buFont typeface="Wingdings" panose="05000000000000000000" pitchFamily="2" charset="2"/>
              <a:buChar char="p"/>
              <a:defRPr sz="2400" b="1">
                <a:latin typeface="微软雅黑" panose="020B0503020204020204" charset="-122"/>
                <a:ea typeface="微软雅黑" panose="020B0503020204020204" charset="-122"/>
                <a:cs typeface="+mj-cs"/>
              </a:defRPr>
            </a:lvl1pPr>
            <a:lvl2pPr eaLnBrk="0" fontAlgn="base" hangingPunct="0">
              <a:spcBef>
                <a:spcPct val="0"/>
              </a:spcBef>
              <a:spcAft>
                <a:spcPct val="0"/>
              </a:spcAft>
              <a:defRPr sz="2200" b="1">
                <a:latin typeface="宋体" panose="02010600030101010101" pitchFamily="2" charset="-122"/>
                <a:ea typeface="宋体" panose="02010600030101010101" pitchFamily="2" charset="-122"/>
              </a:defRPr>
            </a:lvl2pPr>
            <a:lvl3pPr eaLnBrk="0" fontAlgn="base" hangingPunct="0">
              <a:spcBef>
                <a:spcPct val="0"/>
              </a:spcBef>
              <a:spcAft>
                <a:spcPct val="0"/>
              </a:spcAft>
              <a:defRPr sz="2200" b="1">
                <a:latin typeface="宋体" panose="02010600030101010101" pitchFamily="2" charset="-122"/>
                <a:ea typeface="宋体" panose="02010600030101010101" pitchFamily="2" charset="-122"/>
              </a:defRPr>
            </a:lvl3pPr>
            <a:lvl4pPr eaLnBrk="0" fontAlgn="base" hangingPunct="0">
              <a:spcBef>
                <a:spcPct val="0"/>
              </a:spcBef>
              <a:spcAft>
                <a:spcPct val="0"/>
              </a:spcAft>
              <a:defRPr sz="2200" b="1">
                <a:latin typeface="宋体" panose="02010600030101010101" pitchFamily="2" charset="-122"/>
                <a:ea typeface="宋体" panose="02010600030101010101" pitchFamily="2" charset="-122"/>
              </a:defRPr>
            </a:lvl4pPr>
            <a:lvl5pPr eaLnBrk="0" fontAlgn="base" hangingPunct="0">
              <a:spcBef>
                <a:spcPct val="0"/>
              </a:spcBef>
              <a:spcAft>
                <a:spcPct val="0"/>
              </a:spcAft>
              <a:defRPr sz="2200" b="1">
                <a:latin typeface="宋体" panose="02010600030101010101" pitchFamily="2" charset="-122"/>
                <a:ea typeface="宋体" panose="02010600030101010101" pitchFamily="2" charset="-122"/>
              </a:defRPr>
            </a:lvl5pPr>
            <a:lvl6pPr marL="457200" eaLnBrk="0" fontAlgn="base" hangingPunct="0">
              <a:spcBef>
                <a:spcPct val="0"/>
              </a:spcBef>
              <a:spcAft>
                <a:spcPct val="0"/>
              </a:spcAft>
              <a:defRPr sz="2200" b="1">
                <a:latin typeface="宋体" panose="02010600030101010101" pitchFamily="2" charset="-122"/>
                <a:ea typeface="宋体" panose="02010600030101010101" pitchFamily="2" charset="-122"/>
              </a:defRPr>
            </a:lvl6pPr>
            <a:lvl7pPr marL="914400" eaLnBrk="0" fontAlgn="base" hangingPunct="0">
              <a:spcBef>
                <a:spcPct val="0"/>
              </a:spcBef>
              <a:spcAft>
                <a:spcPct val="0"/>
              </a:spcAft>
              <a:defRPr sz="2200" b="1">
                <a:latin typeface="宋体" panose="02010600030101010101" pitchFamily="2" charset="-122"/>
                <a:ea typeface="宋体" panose="02010600030101010101" pitchFamily="2" charset="-122"/>
              </a:defRPr>
            </a:lvl7pPr>
            <a:lvl8pPr marL="1371600" eaLnBrk="0" fontAlgn="base" hangingPunct="0">
              <a:spcBef>
                <a:spcPct val="0"/>
              </a:spcBef>
              <a:spcAft>
                <a:spcPct val="0"/>
              </a:spcAft>
              <a:defRPr sz="2200" b="1">
                <a:latin typeface="宋体" panose="02010600030101010101" pitchFamily="2" charset="-122"/>
                <a:ea typeface="宋体" panose="02010600030101010101" pitchFamily="2" charset="-122"/>
              </a:defRPr>
            </a:lvl8pPr>
            <a:lvl9pPr marL="1828800" eaLnBrk="0" fontAlgn="base" hangingPunct="0">
              <a:spcBef>
                <a:spcPct val="0"/>
              </a:spcBef>
              <a:spcAft>
                <a:spcPct val="0"/>
              </a:spcAft>
              <a:defRPr sz="2200" b="1">
                <a:latin typeface="宋体" panose="02010600030101010101" pitchFamily="2" charset="-122"/>
                <a:ea typeface="宋体" panose="02010600030101010101" pitchFamily="2" charset="-122"/>
              </a:defRPr>
            </a:lvl9pPr>
          </a:lstStyle>
          <a:p>
            <a:pPr marL="0" indent="0">
              <a:buNone/>
            </a:pPr>
            <a:r>
              <a:rPr lang="zh-CN" altLang="en-US" sz="1800" b="0" dirty="0">
                <a:solidFill>
                  <a:srgbClr val="0070C0"/>
                </a:solidFill>
                <a:cs typeface="+mn-cs"/>
              </a:rPr>
              <a:t>消费功能</a:t>
            </a:r>
            <a:r>
              <a:rPr lang="en-US" altLang="zh-CN" sz="1800" b="0" dirty="0">
                <a:solidFill>
                  <a:srgbClr val="0070C0"/>
                </a:solidFill>
                <a:cs typeface="+mn-cs"/>
              </a:rPr>
              <a:t>-</a:t>
            </a:r>
            <a:r>
              <a:rPr lang="zh-CN" altLang="en-US" sz="1800" b="0" dirty="0">
                <a:solidFill>
                  <a:srgbClr val="0070C0"/>
                </a:solidFill>
                <a:cs typeface="+mn-cs"/>
              </a:rPr>
              <a:t>付费会员（针对供应商）</a:t>
            </a:r>
          </a:p>
        </p:txBody>
      </p:sp>
      <p:sp>
        <p:nvSpPr>
          <p:cNvPr id="12" name="文本框 11">
            <a:extLst>
              <a:ext uri="{FF2B5EF4-FFF2-40B4-BE49-F238E27FC236}">
                <a16:creationId xmlns:a16="http://schemas.microsoft.com/office/drawing/2014/main" id="{6FE43D09-5FC2-F105-44E7-D25BDCDF962F}"/>
              </a:ext>
            </a:extLst>
          </p:cNvPr>
          <p:cNvSpPr txBox="1"/>
          <p:nvPr/>
        </p:nvSpPr>
        <p:spPr>
          <a:xfrm>
            <a:off x="625032" y="1168911"/>
            <a:ext cx="9421817" cy="1246493"/>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pPr>
            <a:r>
              <a:rPr kumimoji="0" lang="en-US" altLang="zh-CN" sz="1500" i="0" u="none" strike="noStrike" cap="none" spc="0" normalizeH="0" baseline="0" dirty="0">
                <a:ln>
                  <a:noFill/>
                </a:ln>
                <a:effectLst/>
                <a:uFillTx/>
                <a:latin typeface="+mj-lt"/>
                <a:ea typeface="+mj-ea"/>
                <a:cs typeface="+mj-cs"/>
                <a:sym typeface="Arial Narrow" panose="020B0606020202030204"/>
              </a:rPr>
              <a:t>1</a:t>
            </a:r>
            <a:r>
              <a:rPr kumimoji="0" lang="zh-CN" altLang="en-US" sz="1500" i="0" u="none" strike="noStrike" cap="none" spc="0" normalizeH="0" baseline="0" dirty="0">
                <a:ln>
                  <a:noFill/>
                </a:ln>
                <a:effectLst/>
                <a:uFillTx/>
                <a:latin typeface="+mj-lt"/>
                <a:ea typeface="+mj-ea"/>
                <a:cs typeface="+mj-cs"/>
                <a:sym typeface="Arial Narrow" panose="020B0606020202030204"/>
              </a:rPr>
              <a:t>、付费会员分为年度、季度、月度</a:t>
            </a:r>
          </a:p>
          <a:p>
            <a:pPr marL="0" marR="0" indent="0" algn="l" defTabSz="914400" rtl="0" fontAlgn="auto" latinLnBrk="0" hangingPunct="0">
              <a:lnSpc>
                <a:spcPct val="100000"/>
              </a:lnSpc>
              <a:spcBef>
                <a:spcPts val="0"/>
              </a:spcBef>
              <a:spcAft>
                <a:spcPts val="0"/>
              </a:spcAft>
              <a:buClrTx/>
              <a:buSzTx/>
              <a:buFontTx/>
              <a:buNone/>
            </a:pPr>
            <a:r>
              <a:rPr kumimoji="0" lang="en-US" altLang="zh-CN" sz="1500" i="0" u="none" strike="noStrike" cap="none" spc="0" normalizeH="0" baseline="0" dirty="0">
                <a:ln>
                  <a:noFill/>
                </a:ln>
                <a:effectLst/>
                <a:uFillTx/>
                <a:latin typeface="+mj-lt"/>
                <a:ea typeface="+mj-ea"/>
                <a:cs typeface="+mj-cs"/>
                <a:sym typeface="Arial Narrow" panose="020B0606020202030204"/>
              </a:rPr>
              <a:t>2</a:t>
            </a:r>
            <a:r>
              <a:rPr kumimoji="0" lang="zh-CN" altLang="en-US" sz="1500" i="0" u="none" strike="noStrike" cap="none" spc="0" normalizeH="0" baseline="0" dirty="0">
                <a:ln>
                  <a:noFill/>
                </a:ln>
                <a:effectLst/>
                <a:uFillTx/>
                <a:latin typeface="+mj-lt"/>
                <a:ea typeface="+mj-ea"/>
                <a:cs typeface="+mj-cs"/>
                <a:sym typeface="Arial Narrow" panose="020B0606020202030204"/>
              </a:rPr>
              <a:t>、付费会员投标优惠（后台可开启）</a:t>
            </a:r>
          </a:p>
          <a:p>
            <a:pPr marL="0" marR="0" indent="0" algn="l" defTabSz="914400" rtl="0" fontAlgn="auto" latinLnBrk="0" hangingPunct="0">
              <a:lnSpc>
                <a:spcPct val="100000"/>
              </a:lnSpc>
              <a:spcBef>
                <a:spcPts val="0"/>
              </a:spcBef>
              <a:spcAft>
                <a:spcPts val="0"/>
              </a:spcAft>
              <a:buClrTx/>
              <a:buSzTx/>
              <a:buFontTx/>
              <a:buNone/>
            </a:pPr>
            <a:r>
              <a:rPr kumimoji="0" lang="en-US" altLang="zh-CN" sz="1500" i="0" u="none" strike="noStrike" cap="none" spc="0" normalizeH="0" baseline="0" dirty="0">
                <a:ln>
                  <a:noFill/>
                </a:ln>
                <a:effectLst/>
                <a:uFillTx/>
                <a:latin typeface="+mj-lt"/>
                <a:ea typeface="+mj-ea"/>
                <a:cs typeface="+mj-cs"/>
                <a:sym typeface="Arial Narrow" panose="020B0606020202030204"/>
              </a:rPr>
              <a:t>3</a:t>
            </a:r>
            <a:r>
              <a:rPr kumimoji="0" lang="zh-CN" altLang="en-US" sz="1500" i="0" u="none" strike="noStrike" cap="none" spc="0" normalizeH="0" baseline="0" dirty="0">
                <a:ln>
                  <a:noFill/>
                </a:ln>
                <a:effectLst/>
                <a:uFillTx/>
                <a:latin typeface="+mj-lt"/>
                <a:ea typeface="+mj-ea"/>
                <a:cs typeface="+mj-cs"/>
                <a:sym typeface="Arial Narrow" panose="020B0606020202030204"/>
              </a:rPr>
              <a:t>、付费会员每月赠送银两（后台可设置）</a:t>
            </a:r>
          </a:p>
          <a:p>
            <a:pPr marL="0" marR="0" indent="0" algn="l" defTabSz="914400" rtl="0" fontAlgn="auto" latinLnBrk="0" hangingPunct="0">
              <a:lnSpc>
                <a:spcPct val="100000"/>
              </a:lnSpc>
              <a:spcBef>
                <a:spcPts val="0"/>
              </a:spcBef>
              <a:spcAft>
                <a:spcPts val="0"/>
              </a:spcAft>
              <a:buClrTx/>
              <a:buSzTx/>
              <a:buFontTx/>
              <a:buNone/>
            </a:pPr>
            <a:r>
              <a:rPr kumimoji="0" lang="en-US" altLang="zh-CN" sz="1500" i="0" u="none" strike="noStrike" cap="none" spc="0" normalizeH="0" baseline="0" dirty="0">
                <a:ln>
                  <a:noFill/>
                </a:ln>
                <a:effectLst/>
                <a:uFillTx/>
                <a:latin typeface="+mj-lt"/>
                <a:ea typeface="+mj-ea"/>
                <a:cs typeface="+mj-cs"/>
                <a:sym typeface="Arial Narrow" panose="020B0606020202030204"/>
              </a:rPr>
              <a:t>4</a:t>
            </a:r>
            <a:r>
              <a:rPr kumimoji="0" lang="zh-CN" altLang="en-US" sz="1500" i="0" u="none" strike="noStrike" cap="none" spc="0" normalizeH="0" baseline="0" dirty="0">
                <a:ln>
                  <a:noFill/>
                </a:ln>
                <a:effectLst/>
                <a:uFillTx/>
                <a:latin typeface="+mj-lt"/>
                <a:ea typeface="+mj-ea"/>
                <a:cs typeface="+mj-cs"/>
                <a:sym typeface="Arial Narrow" panose="020B0606020202030204"/>
              </a:rPr>
              <a:t>、付费会员可接受订阅消息推送（同类目产品）</a:t>
            </a:r>
          </a:p>
          <a:p>
            <a:pPr marL="0" marR="0" indent="0" algn="l" defTabSz="914400" rtl="0" fontAlgn="auto" latinLnBrk="0" hangingPunct="0">
              <a:lnSpc>
                <a:spcPct val="100000"/>
              </a:lnSpc>
              <a:spcBef>
                <a:spcPts val="0"/>
              </a:spcBef>
              <a:spcAft>
                <a:spcPts val="0"/>
              </a:spcAft>
              <a:buClrTx/>
              <a:buSzTx/>
              <a:buFontTx/>
              <a:buNone/>
            </a:pPr>
            <a:r>
              <a:rPr kumimoji="0" lang="en-US" altLang="zh-CN" sz="1500" i="0" u="none" strike="noStrike" cap="none" spc="0" normalizeH="0" baseline="0" dirty="0">
                <a:ln>
                  <a:noFill/>
                </a:ln>
                <a:effectLst/>
                <a:uFillTx/>
                <a:latin typeface="+mj-lt"/>
                <a:ea typeface="+mj-ea"/>
                <a:cs typeface="+mj-cs"/>
                <a:sym typeface="Arial Narrow" panose="020B0606020202030204"/>
              </a:rPr>
              <a:t>5</a:t>
            </a:r>
            <a:r>
              <a:rPr kumimoji="0" lang="zh-CN" altLang="en-US" sz="1500" i="0" u="none" strike="noStrike" cap="none" spc="0" normalizeH="0" baseline="0" dirty="0">
                <a:ln>
                  <a:noFill/>
                </a:ln>
                <a:effectLst/>
                <a:uFillTx/>
                <a:latin typeface="+mj-lt"/>
                <a:ea typeface="+mj-ea"/>
                <a:cs typeface="+mj-cs"/>
                <a:sym typeface="Arial Narrow" panose="020B0606020202030204"/>
              </a:rPr>
              <a:t>、付费会员可查看手机、微信等联系方式（非付费会员仅能在线投标）</a:t>
            </a:r>
            <a:endParaRPr kumimoji="0" lang="en-US" altLang="zh-CN" sz="1500" i="0" u="none" strike="noStrike" cap="none" spc="0" normalizeH="0" baseline="0" dirty="0">
              <a:ln>
                <a:noFill/>
              </a:ln>
              <a:effectLst/>
              <a:uFillTx/>
              <a:latin typeface="+mj-lt"/>
              <a:ea typeface="+mj-ea"/>
              <a:cs typeface="+mj-cs"/>
              <a:sym typeface="Arial Narrow" panose="020B0606020202030204"/>
            </a:endParaRPr>
          </a:p>
        </p:txBody>
      </p:sp>
    </p:spTree>
    <p:extLst>
      <p:ext uri="{BB962C8B-B14F-4D97-AF65-F5344CB8AC3E}">
        <p14:creationId xmlns:p14="http://schemas.microsoft.com/office/powerpoint/2010/main" val="1220231550"/>
      </p:ext>
    </p:extLst>
  </p:cSld>
  <p:clrMapOvr>
    <a:masterClrMapping/>
  </p:clrMapOvr>
  <mc:AlternateContent xmlns:mc="http://schemas.openxmlformats.org/markup-compatibility/2006" xmlns:p14="http://schemas.microsoft.com/office/powerpoint/2010/main">
    <mc:Choice Requires="p14">
      <p:transition spd="slow" p14:dur="1200" advClick="0" advTm="0">
        <p14:prism/>
      </p:transition>
    </mc:Choice>
    <mc:Fallback xmlns="">
      <p:transition spd="slow" advClick="0" advTm="0">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2" name="直接连接符 21"/>
          <p:cNvCxnSpPr/>
          <p:nvPr/>
        </p:nvCxnSpPr>
        <p:spPr>
          <a:xfrm>
            <a:off x="0" y="667175"/>
            <a:ext cx="10219949" cy="0"/>
          </a:xfrm>
          <a:prstGeom prst="line">
            <a:avLst/>
          </a:prstGeom>
          <a:ln w="12700">
            <a:solidFill>
              <a:srgbClr val="D00000"/>
            </a:solidFill>
          </a:ln>
        </p:spPr>
        <p:style>
          <a:lnRef idx="1">
            <a:schemeClr val="accent1"/>
          </a:lnRef>
          <a:fillRef idx="0">
            <a:schemeClr val="accent1"/>
          </a:fillRef>
          <a:effectRef idx="0">
            <a:schemeClr val="accent1"/>
          </a:effectRef>
          <a:fontRef idx="minor">
            <a:schemeClr val="tx1"/>
          </a:fontRef>
        </p:style>
      </p:cxnSp>
      <p:sp>
        <p:nvSpPr>
          <p:cNvPr id="23" name="矩形 22"/>
          <p:cNvSpPr/>
          <p:nvPr/>
        </p:nvSpPr>
        <p:spPr>
          <a:xfrm>
            <a:off x="-11575" y="6588888"/>
            <a:ext cx="1273215" cy="292261"/>
          </a:xfrm>
          <a:prstGeom prst="rect">
            <a:avLst/>
          </a:prstGeom>
          <a:solidFill>
            <a:srgbClr val="D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Shape 257">
            <a:extLst>
              <a:ext uri="{FF2B5EF4-FFF2-40B4-BE49-F238E27FC236}">
                <a16:creationId xmlns:a16="http://schemas.microsoft.com/office/drawing/2014/main" id="{CCEC5052-3AC1-6C9B-48A0-690C6E3079DF}"/>
              </a:ext>
            </a:extLst>
          </p:cNvPr>
          <p:cNvSpPr/>
          <p:nvPr/>
        </p:nvSpPr>
        <p:spPr>
          <a:xfrm>
            <a:off x="8423936" y="-139158"/>
            <a:ext cx="3592026" cy="771814"/>
          </a:xfrm>
          <a:prstGeom prst="rect">
            <a:avLst/>
          </a:prstGeom>
          <a:ln w="12700">
            <a:miter lim="400000"/>
          </a:ln>
        </p:spPr>
        <p:txBody>
          <a:bodyPr wrap="square" lIns="45719" rIns="45719">
            <a:spAutoFit/>
          </a:bodyPr>
          <a:lstStyle>
            <a:lvl1pPr>
              <a:lnSpc>
                <a:spcPct val="200000"/>
              </a:lnSpc>
              <a:defRPr sz="2600" b="1">
                <a:effectLst>
                  <a:outerShdw blurRad="50800" dist="39000" dir="5460000" rotWithShape="0">
                    <a:srgbClr val="000000">
                      <a:alpha val="38000"/>
                    </a:srgbClr>
                  </a:outerShdw>
                </a:effectLst>
                <a:latin typeface="微软雅黑" panose="020B0503020204020204" charset="-122"/>
                <a:ea typeface="微软雅黑" panose="020B0503020204020204" charset="-122"/>
                <a:cs typeface="微软雅黑" panose="020B0503020204020204" charset="-122"/>
                <a:sym typeface="微软雅黑" panose="020B0503020204020204" charset="-122"/>
              </a:defRPr>
            </a:lvl1pPr>
          </a:lstStyle>
          <a:p>
            <a:pPr algn="r"/>
            <a:r>
              <a:rPr lang="zh-CN" altLang="en-US" dirty="0">
                <a:solidFill>
                  <a:srgbClr val="E20000"/>
                </a:solidFill>
              </a:rPr>
              <a:t>二、建设内容</a:t>
            </a:r>
          </a:p>
        </p:txBody>
      </p:sp>
      <p:sp>
        <p:nvSpPr>
          <p:cNvPr id="3" name="标题 1">
            <a:extLst>
              <a:ext uri="{FF2B5EF4-FFF2-40B4-BE49-F238E27FC236}">
                <a16:creationId xmlns:a16="http://schemas.microsoft.com/office/drawing/2014/main" id="{B5990987-4E7F-6DC3-F3EF-336BB7EB78A4}"/>
              </a:ext>
            </a:extLst>
          </p:cNvPr>
          <p:cNvSpPr txBox="1"/>
          <p:nvPr/>
        </p:nvSpPr>
        <p:spPr bwMode="auto">
          <a:xfrm>
            <a:off x="246058" y="701695"/>
            <a:ext cx="4749694" cy="4326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535" tIns="45768" rIns="91535" bIns="45768" numCol="1" anchor="ctr" anchorCtr="0" compatLnSpc="1"/>
          <a:lstStyle>
            <a:defPPr>
              <a:defRPr lang="zh-CN"/>
            </a:defPPr>
            <a:lvl1pPr marL="342900" indent="-342900" eaLnBrk="0" fontAlgn="base" hangingPunct="0">
              <a:spcBef>
                <a:spcPct val="0"/>
              </a:spcBef>
              <a:spcAft>
                <a:spcPct val="0"/>
              </a:spcAft>
              <a:buClr>
                <a:srgbClr val="FF0000"/>
              </a:buClr>
              <a:buFont typeface="Wingdings" panose="05000000000000000000" pitchFamily="2" charset="2"/>
              <a:buChar char="p"/>
              <a:defRPr sz="2400" b="1">
                <a:latin typeface="微软雅黑" panose="020B0503020204020204" charset="-122"/>
                <a:ea typeface="微软雅黑" panose="020B0503020204020204" charset="-122"/>
                <a:cs typeface="+mj-cs"/>
              </a:defRPr>
            </a:lvl1pPr>
            <a:lvl2pPr eaLnBrk="0" fontAlgn="base" hangingPunct="0">
              <a:spcBef>
                <a:spcPct val="0"/>
              </a:spcBef>
              <a:spcAft>
                <a:spcPct val="0"/>
              </a:spcAft>
              <a:defRPr sz="2200" b="1">
                <a:latin typeface="宋体" panose="02010600030101010101" pitchFamily="2" charset="-122"/>
                <a:ea typeface="宋体" panose="02010600030101010101" pitchFamily="2" charset="-122"/>
              </a:defRPr>
            </a:lvl2pPr>
            <a:lvl3pPr eaLnBrk="0" fontAlgn="base" hangingPunct="0">
              <a:spcBef>
                <a:spcPct val="0"/>
              </a:spcBef>
              <a:spcAft>
                <a:spcPct val="0"/>
              </a:spcAft>
              <a:defRPr sz="2200" b="1">
                <a:latin typeface="宋体" panose="02010600030101010101" pitchFamily="2" charset="-122"/>
                <a:ea typeface="宋体" panose="02010600030101010101" pitchFamily="2" charset="-122"/>
              </a:defRPr>
            </a:lvl3pPr>
            <a:lvl4pPr eaLnBrk="0" fontAlgn="base" hangingPunct="0">
              <a:spcBef>
                <a:spcPct val="0"/>
              </a:spcBef>
              <a:spcAft>
                <a:spcPct val="0"/>
              </a:spcAft>
              <a:defRPr sz="2200" b="1">
                <a:latin typeface="宋体" panose="02010600030101010101" pitchFamily="2" charset="-122"/>
                <a:ea typeface="宋体" panose="02010600030101010101" pitchFamily="2" charset="-122"/>
              </a:defRPr>
            </a:lvl4pPr>
            <a:lvl5pPr eaLnBrk="0" fontAlgn="base" hangingPunct="0">
              <a:spcBef>
                <a:spcPct val="0"/>
              </a:spcBef>
              <a:spcAft>
                <a:spcPct val="0"/>
              </a:spcAft>
              <a:defRPr sz="2200" b="1">
                <a:latin typeface="宋体" panose="02010600030101010101" pitchFamily="2" charset="-122"/>
                <a:ea typeface="宋体" panose="02010600030101010101" pitchFamily="2" charset="-122"/>
              </a:defRPr>
            </a:lvl5pPr>
            <a:lvl6pPr marL="457200" eaLnBrk="0" fontAlgn="base" hangingPunct="0">
              <a:spcBef>
                <a:spcPct val="0"/>
              </a:spcBef>
              <a:spcAft>
                <a:spcPct val="0"/>
              </a:spcAft>
              <a:defRPr sz="2200" b="1">
                <a:latin typeface="宋体" panose="02010600030101010101" pitchFamily="2" charset="-122"/>
                <a:ea typeface="宋体" panose="02010600030101010101" pitchFamily="2" charset="-122"/>
              </a:defRPr>
            </a:lvl6pPr>
            <a:lvl7pPr marL="914400" eaLnBrk="0" fontAlgn="base" hangingPunct="0">
              <a:spcBef>
                <a:spcPct val="0"/>
              </a:spcBef>
              <a:spcAft>
                <a:spcPct val="0"/>
              </a:spcAft>
              <a:defRPr sz="2200" b="1">
                <a:latin typeface="宋体" panose="02010600030101010101" pitchFamily="2" charset="-122"/>
                <a:ea typeface="宋体" panose="02010600030101010101" pitchFamily="2" charset="-122"/>
              </a:defRPr>
            </a:lvl7pPr>
            <a:lvl8pPr marL="1371600" eaLnBrk="0" fontAlgn="base" hangingPunct="0">
              <a:spcBef>
                <a:spcPct val="0"/>
              </a:spcBef>
              <a:spcAft>
                <a:spcPct val="0"/>
              </a:spcAft>
              <a:defRPr sz="2200" b="1">
                <a:latin typeface="宋体" panose="02010600030101010101" pitchFamily="2" charset="-122"/>
                <a:ea typeface="宋体" panose="02010600030101010101" pitchFamily="2" charset="-122"/>
              </a:defRPr>
            </a:lvl8pPr>
            <a:lvl9pPr marL="1828800" eaLnBrk="0" fontAlgn="base" hangingPunct="0">
              <a:spcBef>
                <a:spcPct val="0"/>
              </a:spcBef>
              <a:spcAft>
                <a:spcPct val="0"/>
              </a:spcAft>
              <a:defRPr sz="2200" b="1">
                <a:latin typeface="宋体" panose="02010600030101010101" pitchFamily="2" charset="-122"/>
                <a:ea typeface="宋体" panose="02010600030101010101" pitchFamily="2" charset="-122"/>
              </a:defRPr>
            </a:lvl9pPr>
          </a:lstStyle>
          <a:p>
            <a:pPr marL="0" indent="0">
              <a:buNone/>
            </a:pPr>
            <a:r>
              <a:rPr lang="zh-CN" altLang="en-US" sz="1800" b="0" dirty="0">
                <a:solidFill>
                  <a:srgbClr val="0070C0"/>
                </a:solidFill>
                <a:cs typeface="+mn-cs"/>
              </a:rPr>
              <a:t>消费功能</a:t>
            </a:r>
            <a:r>
              <a:rPr lang="en-US" altLang="zh-CN" sz="1800" b="0" dirty="0">
                <a:solidFill>
                  <a:srgbClr val="0070C0"/>
                </a:solidFill>
                <a:cs typeface="+mn-cs"/>
              </a:rPr>
              <a:t>-</a:t>
            </a:r>
            <a:r>
              <a:rPr lang="zh-CN" altLang="en-US" sz="1800" b="0" dirty="0">
                <a:solidFill>
                  <a:srgbClr val="0070C0"/>
                </a:solidFill>
                <a:cs typeface="+mn-cs"/>
              </a:rPr>
              <a:t>优质采购商（针对供应商）</a:t>
            </a:r>
          </a:p>
        </p:txBody>
      </p:sp>
      <p:sp>
        <p:nvSpPr>
          <p:cNvPr id="12" name="文本框 11">
            <a:extLst>
              <a:ext uri="{FF2B5EF4-FFF2-40B4-BE49-F238E27FC236}">
                <a16:creationId xmlns:a16="http://schemas.microsoft.com/office/drawing/2014/main" id="{6FE43D09-5FC2-F105-44E7-D25BDCDF962F}"/>
              </a:ext>
            </a:extLst>
          </p:cNvPr>
          <p:cNvSpPr txBox="1"/>
          <p:nvPr/>
        </p:nvSpPr>
        <p:spPr>
          <a:xfrm>
            <a:off x="625032" y="1168911"/>
            <a:ext cx="9421817" cy="1015661"/>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pPr>
            <a:r>
              <a:rPr kumimoji="0" lang="en-US" altLang="zh-CN" sz="1500" i="0" u="none" strike="noStrike" cap="none" spc="0" normalizeH="0" baseline="0" dirty="0">
                <a:ln>
                  <a:noFill/>
                </a:ln>
                <a:effectLst/>
                <a:uFillTx/>
                <a:latin typeface="+mj-lt"/>
                <a:ea typeface="+mj-ea"/>
                <a:cs typeface="+mj-cs"/>
                <a:sym typeface="Arial Narrow" panose="020B0606020202030204"/>
              </a:rPr>
              <a:t>1</a:t>
            </a:r>
            <a:r>
              <a:rPr kumimoji="0" lang="zh-CN" altLang="en-US" sz="1500" i="0" u="none" strike="noStrike" cap="none" spc="0" normalizeH="0" baseline="0" dirty="0">
                <a:ln>
                  <a:noFill/>
                </a:ln>
                <a:effectLst/>
                <a:uFillTx/>
                <a:latin typeface="+mj-lt"/>
                <a:ea typeface="+mj-ea"/>
                <a:cs typeface="+mj-cs"/>
                <a:sym typeface="Arial Narrow" panose="020B0606020202030204"/>
              </a:rPr>
              <a:t>、优质采购商分为年度、季度、月度</a:t>
            </a:r>
          </a:p>
          <a:p>
            <a:pPr marL="0" marR="0" indent="0" algn="l" defTabSz="914400" rtl="0" fontAlgn="auto" latinLnBrk="0" hangingPunct="0">
              <a:lnSpc>
                <a:spcPct val="100000"/>
              </a:lnSpc>
              <a:spcBef>
                <a:spcPts val="0"/>
              </a:spcBef>
              <a:spcAft>
                <a:spcPts val="0"/>
              </a:spcAft>
              <a:buClrTx/>
              <a:buSzTx/>
              <a:buFontTx/>
              <a:buNone/>
            </a:pPr>
            <a:r>
              <a:rPr kumimoji="0" lang="en-US" altLang="zh-CN" sz="1500" i="0" u="none" strike="noStrike" cap="none" spc="0" normalizeH="0" baseline="0" dirty="0">
                <a:ln>
                  <a:noFill/>
                </a:ln>
                <a:effectLst/>
                <a:uFillTx/>
                <a:latin typeface="+mj-lt"/>
                <a:ea typeface="+mj-ea"/>
                <a:cs typeface="+mj-cs"/>
                <a:sym typeface="Arial Narrow" panose="020B0606020202030204"/>
              </a:rPr>
              <a:t>2</a:t>
            </a:r>
            <a:r>
              <a:rPr kumimoji="0" lang="zh-CN" altLang="en-US" sz="1500" i="0" u="none" strike="noStrike" cap="none" spc="0" normalizeH="0" baseline="0" dirty="0">
                <a:ln>
                  <a:noFill/>
                </a:ln>
                <a:effectLst/>
                <a:uFillTx/>
                <a:latin typeface="+mj-lt"/>
                <a:ea typeface="+mj-ea"/>
                <a:cs typeface="+mj-cs"/>
                <a:sym typeface="Arial Narrow" panose="020B0606020202030204"/>
              </a:rPr>
              <a:t>、优质采购商在优质采购商处展示（排名随机显示，并有相关标志）</a:t>
            </a:r>
          </a:p>
          <a:p>
            <a:pPr marL="0" marR="0" indent="0" algn="l" defTabSz="914400" rtl="0" fontAlgn="auto" latinLnBrk="0" hangingPunct="0">
              <a:lnSpc>
                <a:spcPct val="100000"/>
              </a:lnSpc>
              <a:spcBef>
                <a:spcPts val="0"/>
              </a:spcBef>
              <a:spcAft>
                <a:spcPts val="0"/>
              </a:spcAft>
              <a:buClrTx/>
              <a:buSzTx/>
              <a:buFontTx/>
              <a:buNone/>
            </a:pPr>
            <a:r>
              <a:rPr kumimoji="0" lang="en-US" altLang="zh-CN" sz="1500" i="0" u="none" strike="noStrike" cap="none" spc="0" normalizeH="0" baseline="0" dirty="0">
                <a:ln>
                  <a:noFill/>
                </a:ln>
                <a:effectLst/>
                <a:uFillTx/>
                <a:latin typeface="+mj-lt"/>
                <a:ea typeface="+mj-ea"/>
                <a:cs typeface="+mj-cs"/>
                <a:sym typeface="Arial Narrow" panose="020B0606020202030204"/>
              </a:rPr>
              <a:t>3</a:t>
            </a:r>
            <a:r>
              <a:rPr kumimoji="0" lang="zh-CN" altLang="en-US" sz="1500" i="0" u="none" strike="noStrike" cap="none" spc="0" normalizeH="0" baseline="0" dirty="0">
                <a:ln>
                  <a:noFill/>
                </a:ln>
                <a:effectLst/>
                <a:uFillTx/>
                <a:latin typeface="+mj-lt"/>
                <a:ea typeface="+mj-ea"/>
                <a:cs typeface="+mj-cs"/>
                <a:sym typeface="Arial Narrow" panose="020B0606020202030204"/>
              </a:rPr>
              <a:t>、优质采购商可接受订阅消息推送（同类目产品）</a:t>
            </a:r>
          </a:p>
          <a:p>
            <a:pPr marL="0" marR="0" indent="0" algn="l" defTabSz="914400" rtl="0" fontAlgn="auto" latinLnBrk="0" hangingPunct="0">
              <a:lnSpc>
                <a:spcPct val="100000"/>
              </a:lnSpc>
              <a:spcBef>
                <a:spcPts val="0"/>
              </a:spcBef>
              <a:spcAft>
                <a:spcPts val="0"/>
              </a:spcAft>
              <a:buClrTx/>
              <a:buSzTx/>
              <a:buFontTx/>
              <a:buNone/>
            </a:pPr>
            <a:r>
              <a:rPr kumimoji="0" lang="en-US" altLang="zh-CN" sz="1500" i="0" u="none" strike="noStrike" cap="none" spc="0" normalizeH="0" baseline="0" dirty="0">
                <a:ln>
                  <a:noFill/>
                </a:ln>
                <a:effectLst/>
                <a:uFillTx/>
                <a:latin typeface="+mj-lt"/>
                <a:ea typeface="+mj-ea"/>
                <a:cs typeface="+mj-cs"/>
                <a:sym typeface="Arial Narrow" panose="020B0606020202030204"/>
              </a:rPr>
              <a:t>4</a:t>
            </a:r>
            <a:r>
              <a:rPr kumimoji="0" lang="zh-CN" altLang="en-US" sz="1500" i="0" u="none" strike="noStrike" cap="none" spc="0" normalizeH="0" baseline="0" dirty="0">
                <a:ln>
                  <a:noFill/>
                </a:ln>
                <a:effectLst/>
                <a:uFillTx/>
                <a:latin typeface="+mj-lt"/>
                <a:ea typeface="+mj-ea"/>
                <a:cs typeface="+mj-cs"/>
                <a:sym typeface="Arial Narrow" panose="020B0606020202030204"/>
              </a:rPr>
              <a:t>、优质采购商每日可添加</a:t>
            </a:r>
            <a:r>
              <a:rPr kumimoji="0" lang="en-US" altLang="zh-CN" sz="1500" i="0" u="none" strike="noStrike" cap="none" spc="0" normalizeH="0" baseline="0" dirty="0">
                <a:ln>
                  <a:noFill/>
                </a:ln>
                <a:effectLst/>
                <a:uFillTx/>
                <a:latin typeface="+mj-lt"/>
                <a:ea typeface="+mj-ea"/>
                <a:cs typeface="+mj-cs"/>
                <a:sym typeface="Arial Narrow" panose="020B0606020202030204"/>
              </a:rPr>
              <a:t>2</a:t>
            </a:r>
            <a:r>
              <a:rPr kumimoji="0" lang="zh-CN" altLang="en-US" sz="1500" i="0" u="none" strike="noStrike" cap="none" spc="0" normalizeH="0" baseline="0" dirty="0">
                <a:ln>
                  <a:noFill/>
                </a:ln>
                <a:effectLst/>
                <a:uFillTx/>
                <a:latin typeface="+mj-lt"/>
                <a:ea typeface="+mj-ea"/>
                <a:cs typeface="+mj-cs"/>
                <a:sym typeface="Arial Narrow" panose="020B0606020202030204"/>
              </a:rPr>
              <a:t>个置顶采购信息</a:t>
            </a:r>
            <a:endParaRPr kumimoji="0" lang="en-US" altLang="zh-CN" sz="1500" i="0" u="none" strike="noStrike" cap="none" spc="0" normalizeH="0" baseline="0" dirty="0">
              <a:ln>
                <a:noFill/>
              </a:ln>
              <a:effectLst/>
              <a:uFillTx/>
              <a:latin typeface="+mj-lt"/>
              <a:ea typeface="+mj-ea"/>
              <a:cs typeface="+mj-cs"/>
              <a:sym typeface="Arial Narrow" panose="020B0606020202030204"/>
            </a:endParaRPr>
          </a:p>
        </p:txBody>
      </p:sp>
    </p:spTree>
    <p:extLst>
      <p:ext uri="{BB962C8B-B14F-4D97-AF65-F5344CB8AC3E}">
        <p14:creationId xmlns:p14="http://schemas.microsoft.com/office/powerpoint/2010/main" val="2389100352"/>
      </p:ext>
    </p:extLst>
  </p:cSld>
  <p:clrMapOvr>
    <a:masterClrMapping/>
  </p:clrMapOvr>
  <mc:AlternateContent xmlns:mc="http://schemas.openxmlformats.org/markup-compatibility/2006" xmlns:p14="http://schemas.microsoft.com/office/powerpoint/2010/main">
    <mc:Choice Requires="p14">
      <p:transition spd="slow" p14:dur="1200" advClick="0" advTm="0">
        <p14:prism/>
      </p:transition>
    </mc:Choice>
    <mc:Fallback xmlns="">
      <p:transition spd="slow" advClick="0" advTm="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2" name="直接连接符 21"/>
          <p:cNvCxnSpPr/>
          <p:nvPr/>
        </p:nvCxnSpPr>
        <p:spPr>
          <a:xfrm>
            <a:off x="0" y="667175"/>
            <a:ext cx="10219949" cy="0"/>
          </a:xfrm>
          <a:prstGeom prst="line">
            <a:avLst/>
          </a:prstGeom>
          <a:ln w="12700">
            <a:solidFill>
              <a:srgbClr val="D00000"/>
            </a:solidFill>
          </a:ln>
        </p:spPr>
        <p:style>
          <a:lnRef idx="1">
            <a:schemeClr val="accent1"/>
          </a:lnRef>
          <a:fillRef idx="0">
            <a:schemeClr val="accent1"/>
          </a:fillRef>
          <a:effectRef idx="0">
            <a:schemeClr val="accent1"/>
          </a:effectRef>
          <a:fontRef idx="minor">
            <a:schemeClr val="tx1"/>
          </a:fontRef>
        </p:style>
      </p:cxnSp>
      <p:sp>
        <p:nvSpPr>
          <p:cNvPr id="23" name="矩形 22"/>
          <p:cNvSpPr/>
          <p:nvPr/>
        </p:nvSpPr>
        <p:spPr>
          <a:xfrm>
            <a:off x="-11575" y="6588888"/>
            <a:ext cx="1273215" cy="292261"/>
          </a:xfrm>
          <a:prstGeom prst="rect">
            <a:avLst/>
          </a:prstGeom>
          <a:solidFill>
            <a:srgbClr val="D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Shape 257">
            <a:extLst>
              <a:ext uri="{FF2B5EF4-FFF2-40B4-BE49-F238E27FC236}">
                <a16:creationId xmlns:a16="http://schemas.microsoft.com/office/drawing/2014/main" id="{CCEC5052-3AC1-6C9B-48A0-690C6E3079DF}"/>
              </a:ext>
            </a:extLst>
          </p:cNvPr>
          <p:cNvSpPr/>
          <p:nvPr/>
        </p:nvSpPr>
        <p:spPr>
          <a:xfrm>
            <a:off x="8423936" y="-139158"/>
            <a:ext cx="3592026" cy="771814"/>
          </a:xfrm>
          <a:prstGeom prst="rect">
            <a:avLst/>
          </a:prstGeom>
          <a:ln w="12700">
            <a:miter lim="400000"/>
          </a:ln>
        </p:spPr>
        <p:txBody>
          <a:bodyPr wrap="square" lIns="45719" rIns="45719">
            <a:spAutoFit/>
          </a:bodyPr>
          <a:lstStyle>
            <a:lvl1pPr>
              <a:lnSpc>
                <a:spcPct val="200000"/>
              </a:lnSpc>
              <a:defRPr sz="2600" b="1">
                <a:effectLst>
                  <a:outerShdw blurRad="50800" dist="39000" dir="5460000" rotWithShape="0">
                    <a:srgbClr val="000000">
                      <a:alpha val="38000"/>
                    </a:srgbClr>
                  </a:outerShdw>
                </a:effectLst>
                <a:latin typeface="微软雅黑" panose="020B0503020204020204" charset="-122"/>
                <a:ea typeface="微软雅黑" panose="020B0503020204020204" charset="-122"/>
                <a:cs typeface="微软雅黑" panose="020B0503020204020204" charset="-122"/>
                <a:sym typeface="微软雅黑" panose="020B0503020204020204" charset="-122"/>
              </a:defRPr>
            </a:lvl1pPr>
          </a:lstStyle>
          <a:p>
            <a:pPr algn="r"/>
            <a:r>
              <a:rPr lang="zh-CN" altLang="en-US" dirty="0">
                <a:solidFill>
                  <a:srgbClr val="E20000"/>
                </a:solidFill>
              </a:rPr>
              <a:t>二、建设内容</a:t>
            </a:r>
          </a:p>
        </p:txBody>
      </p:sp>
      <p:sp>
        <p:nvSpPr>
          <p:cNvPr id="3" name="标题 1">
            <a:extLst>
              <a:ext uri="{FF2B5EF4-FFF2-40B4-BE49-F238E27FC236}">
                <a16:creationId xmlns:a16="http://schemas.microsoft.com/office/drawing/2014/main" id="{B5990987-4E7F-6DC3-F3EF-336BB7EB78A4}"/>
              </a:ext>
            </a:extLst>
          </p:cNvPr>
          <p:cNvSpPr txBox="1"/>
          <p:nvPr/>
        </p:nvSpPr>
        <p:spPr bwMode="auto">
          <a:xfrm>
            <a:off x="246058" y="701695"/>
            <a:ext cx="4749694" cy="4326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535" tIns="45768" rIns="91535" bIns="45768" numCol="1" anchor="ctr" anchorCtr="0" compatLnSpc="1"/>
          <a:lstStyle>
            <a:defPPr>
              <a:defRPr lang="zh-CN"/>
            </a:defPPr>
            <a:lvl1pPr marL="342900" indent="-342900" eaLnBrk="0" fontAlgn="base" hangingPunct="0">
              <a:spcBef>
                <a:spcPct val="0"/>
              </a:spcBef>
              <a:spcAft>
                <a:spcPct val="0"/>
              </a:spcAft>
              <a:buClr>
                <a:srgbClr val="FF0000"/>
              </a:buClr>
              <a:buFont typeface="Wingdings" panose="05000000000000000000" pitchFamily="2" charset="2"/>
              <a:buChar char="p"/>
              <a:defRPr sz="2400" b="1">
                <a:latin typeface="微软雅黑" panose="020B0503020204020204" charset="-122"/>
                <a:ea typeface="微软雅黑" panose="020B0503020204020204" charset="-122"/>
                <a:cs typeface="+mj-cs"/>
              </a:defRPr>
            </a:lvl1pPr>
            <a:lvl2pPr eaLnBrk="0" fontAlgn="base" hangingPunct="0">
              <a:spcBef>
                <a:spcPct val="0"/>
              </a:spcBef>
              <a:spcAft>
                <a:spcPct val="0"/>
              </a:spcAft>
              <a:defRPr sz="2200" b="1">
                <a:latin typeface="宋体" panose="02010600030101010101" pitchFamily="2" charset="-122"/>
                <a:ea typeface="宋体" panose="02010600030101010101" pitchFamily="2" charset="-122"/>
              </a:defRPr>
            </a:lvl2pPr>
            <a:lvl3pPr eaLnBrk="0" fontAlgn="base" hangingPunct="0">
              <a:spcBef>
                <a:spcPct val="0"/>
              </a:spcBef>
              <a:spcAft>
                <a:spcPct val="0"/>
              </a:spcAft>
              <a:defRPr sz="2200" b="1">
                <a:latin typeface="宋体" panose="02010600030101010101" pitchFamily="2" charset="-122"/>
                <a:ea typeface="宋体" panose="02010600030101010101" pitchFamily="2" charset="-122"/>
              </a:defRPr>
            </a:lvl3pPr>
            <a:lvl4pPr eaLnBrk="0" fontAlgn="base" hangingPunct="0">
              <a:spcBef>
                <a:spcPct val="0"/>
              </a:spcBef>
              <a:spcAft>
                <a:spcPct val="0"/>
              </a:spcAft>
              <a:defRPr sz="2200" b="1">
                <a:latin typeface="宋体" panose="02010600030101010101" pitchFamily="2" charset="-122"/>
                <a:ea typeface="宋体" panose="02010600030101010101" pitchFamily="2" charset="-122"/>
              </a:defRPr>
            </a:lvl4pPr>
            <a:lvl5pPr eaLnBrk="0" fontAlgn="base" hangingPunct="0">
              <a:spcBef>
                <a:spcPct val="0"/>
              </a:spcBef>
              <a:spcAft>
                <a:spcPct val="0"/>
              </a:spcAft>
              <a:defRPr sz="2200" b="1">
                <a:latin typeface="宋体" panose="02010600030101010101" pitchFamily="2" charset="-122"/>
                <a:ea typeface="宋体" panose="02010600030101010101" pitchFamily="2" charset="-122"/>
              </a:defRPr>
            </a:lvl5pPr>
            <a:lvl6pPr marL="457200" eaLnBrk="0" fontAlgn="base" hangingPunct="0">
              <a:spcBef>
                <a:spcPct val="0"/>
              </a:spcBef>
              <a:spcAft>
                <a:spcPct val="0"/>
              </a:spcAft>
              <a:defRPr sz="2200" b="1">
                <a:latin typeface="宋体" panose="02010600030101010101" pitchFamily="2" charset="-122"/>
                <a:ea typeface="宋体" panose="02010600030101010101" pitchFamily="2" charset="-122"/>
              </a:defRPr>
            </a:lvl6pPr>
            <a:lvl7pPr marL="914400" eaLnBrk="0" fontAlgn="base" hangingPunct="0">
              <a:spcBef>
                <a:spcPct val="0"/>
              </a:spcBef>
              <a:spcAft>
                <a:spcPct val="0"/>
              </a:spcAft>
              <a:defRPr sz="2200" b="1">
                <a:latin typeface="宋体" panose="02010600030101010101" pitchFamily="2" charset="-122"/>
                <a:ea typeface="宋体" panose="02010600030101010101" pitchFamily="2" charset="-122"/>
              </a:defRPr>
            </a:lvl7pPr>
            <a:lvl8pPr marL="1371600" eaLnBrk="0" fontAlgn="base" hangingPunct="0">
              <a:spcBef>
                <a:spcPct val="0"/>
              </a:spcBef>
              <a:spcAft>
                <a:spcPct val="0"/>
              </a:spcAft>
              <a:defRPr sz="2200" b="1">
                <a:latin typeface="宋体" panose="02010600030101010101" pitchFamily="2" charset="-122"/>
                <a:ea typeface="宋体" panose="02010600030101010101" pitchFamily="2" charset="-122"/>
              </a:defRPr>
            </a:lvl8pPr>
            <a:lvl9pPr marL="1828800" eaLnBrk="0" fontAlgn="base" hangingPunct="0">
              <a:spcBef>
                <a:spcPct val="0"/>
              </a:spcBef>
              <a:spcAft>
                <a:spcPct val="0"/>
              </a:spcAft>
              <a:defRPr sz="2200" b="1">
                <a:latin typeface="宋体" panose="02010600030101010101" pitchFamily="2" charset="-122"/>
                <a:ea typeface="宋体" panose="02010600030101010101" pitchFamily="2" charset="-122"/>
              </a:defRPr>
            </a:lvl9pPr>
          </a:lstStyle>
          <a:p>
            <a:pPr marL="0" indent="0">
              <a:buNone/>
            </a:pPr>
            <a:r>
              <a:rPr lang="zh-CN" altLang="en-US" sz="1800" b="0" dirty="0">
                <a:solidFill>
                  <a:srgbClr val="0070C0"/>
                </a:solidFill>
                <a:cs typeface="+mn-cs"/>
              </a:rPr>
              <a:t>消费功能</a:t>
            </a:r>
            <a:r>
              <a:rPr lang="en-US" altLang="zh-CN" sz="1800" b="0" dirty="0">
                <a:solidFill>
                  <a:srgbClr val="0070C0"/>
                </a:solidFill>
                <a:cs typeface="+mn-cs"/>
              </a:rPr>
              <a:t>-</a:t>
            </a:r>
            <a:r>
              <a:rPr lang="zh-CN" altLang="en-US" sz="1800" b="0" dirty="0">
                <a:solidFill>
                  <a:srgbClr val="0070C0"/>
                </a:solidFill>
                <a:cs typeface="+mn-cs"/>
              </a:rPr>
              <a:t>直通车（供应商）</a:t>
            </a:r>
          </a:p>
        </p:txBody>
      </p:sp>
      <p:sp>
        <p:nvSpPr>
          <p:cNvPr id="12" name="文本框 11">
            <a:extLst>
              <a:ext uri="{FF2B5EF4-FFF2-40B4-BE49-F238E27FC236}">
                <a16:creationId xmlns:a16="http://schemas.microsoft.com/office/drawing/2014/main" id="{6FE43D09-5FC2-F105-44E7-D25BDCDF962F}"/>
              </a:ext>
            </a:extLst>
          </p:cNvPr>
          <p:cNvSpPr txBox="1"/>
          <p:nvPr/>
        </p:nvSpPr>
        <p:spPr>
          <a:xfrm>
            <a:off x="625032" y="1168911"/>
            <a:ext cx="9421817" cy="1015661"/>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pPr>
            <a:r>
              <a:rPr kumimoji="0" lang="en-US" altLang="zh-CN" sz="1500" i="0" u="none" strike="noStrike" cap="none" spc="0" normalizeH="0" baseline="0" dirty="0">
                <a:ln>
                  <a:noFill/>
                </a:ln>
                <a:effectLst/>
                <a:uFillTx/>
                <a:latin typeface="+mj-lt"/>
                <a:ea typeface="+mj-ea"/>
                <a:cs typeface="+mj-cs"/>
                <a:sym typeface="Arial Narrow" panose="020B0606020202030204"/>
              </a:rPr>
              <a:t>1</a:t>
            </a:r>
            <a:r>
              <a:rPr kumimoji="0" lang="zh-CN" altLang="en-US" sz="1500" i="0" u="none" strike="noStrike" cap="none" spc="0" normalizeH="0" baseline="0" dirty="0">
                <a:ln>
                  <a:noFill/>
                </a:ln>
                <a:effectLst/>
                <a:uFillTx/>
                <a:latin typeface="+mj-lt"/>
                <a:ea typeface="+mj-ea"/>
                <a:cs typeface="+mj-cs"/>
                <a:sym typeface="Arial Narrow" panose="020B0606020202030204"/>
              </a:rPr>
              <a:t>、直通车分为年度、季度、阅读</a:t>
            </a:r>
          </a:p>
          <a:p>
            <a:pPr marL="0" marR="0" indent="0" algn="l" defTabSz="914400" rtl="0" fontAlgn="auto" latinLnBrk="0" hangingPunct="0">
              <a:lnSpc>
                <a:spcPct val="100000"/>
              </a:lnSpc>
              <a:spcBef>
                <a:spcPts val="0"/>
              </a:spcBef>
              <a:spcAft>
                <a:spcPts val="0"/>
              </a:spcAft>
              <a:buClrTx/>
              <a:buSzTx/>
              <a:buFontTx/>
              <a:buNone/>
            </a:pPr>
            <a:r>
              <a:rPr kumimoji="0" lang="en-US" altLang="zh-CN" sz="1500" i="0" u="none" strike="noStrike" cap="none" spc="0" normalizeH="0" baseline="0" dirty="0">
                <a:ln>
                  <a:noFill/>
                </a:ln>
                <a:effectLst/>
                <a:uFillTx/>
                <a:latin typeface="+mj-lt"/>
                <a:ea typeface="+mj-ea"/>
                <a:cs typeface="+mj-cs"/>
                <a:sym typeface="Arial Narrow" panose="020B0606020202030204"/>
              </a:rPr>
              <a:t>2</a:t>
            </a:r>
            <a:r>
              <a:rPr kumimoji="0" lang="zh-CN" altLang="en-US" sz="1500" i="0" u="none" strike="noStrike" cap="none" spc="0" normalizeH="0" baseline="0" dirty="0">
                <a:ln>
                  <a:noFill/>
                </a:ln>
                <a:effectLst/>
                <a:uFillTx/>
                <a:latin typeface="+mj-lt"/>
                <a:ea typeface="+mj-ea"/>
                <a:cs typeface="+mj-cs"/>
                <a:sym typeface="Arial Narrow" panose="020B0606020202030204"/>
              </a:rPr>
              <a:t>、直通车主要针对供应商</a:t>
            </a:r>
          </a:p>
          <a:p>
            <a:pPr marL="0" marR="0" indent="0" algn="l" defTabSz="914400" rtl="0" fontAlgn="auto" latinLnBrk="0" hangingPunct="0">
              <a:lnSpc>
                <a:spcPct val="100000"/>
              </a:lnSpc>
              <a:spcBef>
                <a:spcPts val="0"/>
              </a:spcBef>
              <a:spcAft>
                <a:spcPts val="0"/>
              </a:spcAft>
              <a:buClrTx/>
              <a:buSzTx/>
              <a:buFontTx/>
              <a:buNone/>
            </a:pPr>
            <a:r>
              <a:rPr kumimoji="0" lang="en-US" altLang="zh-CN" sz="1500" i="0" u="none" strike="noStrike" cap="none" spc="0" normalizeH="0" baseline="0" dirty="0">
                <a:ln>
                  <a:noFill/>
                </a:ln>
                <a:effectLst/>
                <a:uFillTx/>
                <a:latin typeface="+mj-lt"/>
                <a:ea typeface="+mj-ea"/>
                <a:cs typeface="+mj-cs"/>
                <a:sym typeface="Arial Narrow" panose="020B0606020202030204"/>
              </a:rPr>
              <a:t>3</a:t>
            </a:r>
            <a:r>
              <a:rPr kumimoji="0" lang="zh-CN" altLang="en-US" sz="1500" i="0" u="none" strike="noStrike" cap="none" spc="0" normalizeH="0" baseline="0" dirty="0">
                <a:ln>
                  <a:noFill/>
                </a:ln>
                <a:effectLst/>
                <a:uFillTx/>
                <a:latin typeface="+mj-lt"/>
                <a:ea typeface="+mj-ea"/>
                <a:cs typeface="+mj-cs"/>
                <a:sym typeface="Arial Narrow" panose="020B0606020202030204"/>
              </a:rPr>
              <a:t>、优先展示开通直通车的商家产品</a:t>
            </a:r>
          </a:p>
          <a:p>
            <a:pPr marL="0" marR="0" indent="0" algn="l" defTabSz="914400" rtl="0" fontAlgn="auto" latinLnBrk="0" hangingPunct="0">
              <a:lnSpc>
                <a:spcPct val="100000"/>
              </a:lnSpc>
              <a:spcBef>
                <a:spcPts val="0"/>
              </a:spcBef>
              <a:spcAft>
                <a:spcPts val="0"/>
              </a:spcAft>
              <a:buClrTx/>
              <a:buSzTx/>
              <a:buFontTx/>
              <a:buNone/>
            </a:pPr>
            <a:r>
              <a:rPr kumimoji="0" lang="en-US" altLang="zh-CN" sz="1500" i="0" u="none" strike="noStrike" cap="none" spc="0" normalizeH="0" baseline="0" dirty="0">
                <a:ln>
                  <a:noFill/>
                </a:ln>
                <a:effectLst/>
                <a:uFillTx/>
                <a:latin typeface="+mj-lt"/>
                <a:ea typeface="+mj-ea"/>
                <a:cs typeface="+mj-cs"/>
                <a:sym typeface="Arial Narrow" panose="020B0606020202030204"/>
              </a:rPr>
              <a:t>4</a:t>
            </a:r>
            <a:r>
              <a:rPr kumimoji="0" lang="zh-CN" altLang="en-US" sz="1500" i="0" u="none" strike="noStrike" cap="none" spc="0" normalizeH="0" baseline="0" dirty="0">
                <a:ln>
                  <a:noFill/>
                </a:ln>
                <a:effectLst/>
                <a:uFillTx/>
                <a:latin typeface="+mj-lt"/>
                <a:ea typeface="+mj-ea"/>
                <a:cs typeface="+mj-cs"/>
                <a:sym typeface="Arial Narrow" panose="020B0606020202030204"/>
              </a:rPr>
              <a:t>、同样都开通直通车的商家，产品则随机展示</a:t>
            </a:r>
            <a:endParaRPr kumimoji="0" lang="en-US" altLang="zh-CN" sz="1500" i="0" u="none" strike="noStrike" cap="none" spc="0" normalizeH="0" baseline="0" dirty="0">
              <a:ln>
                <a:noFill/>
              </a:ln>
              <a:effectLst/>
              <a:uFillTx/>
              <a:latin typeface="+mj-lt"/>
              <a:ea typeface="+mj-ea"/>
              <a:cs typeface="+mj-cs"/>
              <a:sym typeface="Arial Narrow" panose="020B0606020202030204"/>
            </a:endParaRPr>
          </a:p>
        </p:txBody>
      </p:sp>
    </p:spTree>
    <p:extLst>
      <p:ext uri="{BB962C8B-B14F-4D97-AF65-F5344CB8AC3E}">
        <p14:creationId xmlns:p14="http://schemas.microsoft.com/office/powerpoint/2010/main" val="293819955"/>
      </p:ext>
    </p:extLst>
  </p:cSld>
  <p:clrMapOvr>
    <a:masterClrMapping/>
  </p:clrMapOvr>
  <mc:AlternateContent xmlns:mc="http://schemas.openxmlformats.org/markup-compatibility/2006" xmlns:p14="http://schemas.microsoft.com/office/powerpoint/2010/main">
    <mc:Choice Requires="p14">
      <p:transition spd="slow" p14:dur="1200" advClick="0" advTm="0">
        <p14:prism/>
      </p:transition>
    </mc:Choice>
    <mc:Fallback xmlns="">
      <p:transition spd="slow" advClick="0" advTm="0">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COMMONDATA" val="eyJoZGlkIjoiMWFiNWU5MDZkOTdhOTkwZmU2NDUwMzRjY2M4ZTJjMzQifQ=="/>
</p:tagLst>
</file>

<file path=ppt/theme/theme1.xml><?xml version="1.0" encoding="utf-8"?>
<a:theme xmlns:a="http://schemas.openxmlformats.org/drawingml/2006/main" name="Qzuser">
  <a:themeElements>
    <a:clrScheme name="自定义 13">
      <a:dk1>
        <a:sysClr val="windowText" lastClr="000000"/>
      </a:dk1>
      <a:lt1>
        <a:sysClr val="window" lastClr="CAEACE"/>
      </a:lt1>
      <a:dk2>
        <a:srgbClr val="44546A"/>
      </a:dk2>
      <a:lt2>
        <a:srgbClr val="E7E6E6"/>
      </a:lt2>
      <a:accent1>
        <a:srgbClr val="28282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主题">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CAEACE"/>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1252</TotalTime>
  <Words>983</Words>
  <Application>Microsoft Office PowerPoint</Application>
  <PresentationFormat>宽屏</PresentationFormat>
  <Paragraphs>116</Paragraphs>
  <Slides>14</Slides>
  <Notes>14</Notes>
  <HiddenSlides>0</HiddenSlides>
  <MMClips>1</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14</vt:i4>
      </vt:variant>
    </vt:vector>
  </HeadingPairs>
  <TitlesOfParts>
    <vt:vector size="21" baseType="lpstr">
      <vt:lpstr>微软雅黑</vt:lpstr>
      <vt:lpstr>Arial</vt:lpstr>
      <vt:lpstr>Wingdings</vt:lpstr>
      <vt:lpstr>Calibri</vt:lpstr>
      <vt:lpstr>Calibri Light</vt:lpstr>
      <vt:lpstr>等线</vt:lpstr>
      <vt:lpstr>Qzuser</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P R 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红色简约大气产品介绍ppt模板</dc:title>
  <dc:creator>Qzuser</dc:creator>
  <cp:keywords>Qzuser</cp:keywords>
  <cp:lastModifiedBy>康 良</cp:lastModifiedBy>
  <cp:revision>774</cp:revision>
  <dcterms:created xsi:type="dcterms:W3CDTF">2015-11-26T12:54:00Z</dcterms:created>
  <dcterms:modified xsi:type="dcterms:W3CDTF">2023-01-27T03:09:09Z</dcterms:modified>
  <cp:category>Qzuser</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84C1E7F4E82346A9A120995BEBC78360</vt:lpwstr>
  </property>
  <property fmtid="{D5CDD505-2E9C-101B-9397-08002B2CF9AE}" pid="3" name="KSOProductBuildVer">
    <vt:lpwstr>2052-11.1.33.12350</vt:lpwstr>
  </property>
  <property fmtid="{D5CDD505-2E9C-101B-9397-08002B2CF9AE}" pid="4" name="KSOTemplateUUID">
    <vt:lpwstr>v1.0_mb_4HnZo2rq7DUtFZkJwfJzvQ==</vt:lpwstr>
  </property>
</Properties>
</file>

<file path=docProps/thumbnail.jpeg>
</file>